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modernComment_7FFFC8DF_2906316B.xml" ContentType="application/vnd.ms-powerpoint.comments+xml"/>
  <Override PartName="/ppt/comments/modernComment_7FFFC8F3_454C2B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6" r:id="rId4"/>
    <p:sldMasterId id="2147483660" r:id="rId5"/>
    <p:sldMasterId id="2147483688" r:id="rId6"/>
    <p:sldMasterId id="2147483690" r:id="rId7"/>
    <p:sldMasterId id="2147483721" r:id="rId8"/>
    <p:sldMasterId id="2147483731" r:id="rId9"/>
  </p:sldMasterIdLst>
  <p:notesMasterIdLst>
    <p:notesMasterId r:id="rId39"/>
  </p:notesMasterIdLst>
  <p:sldIdLst>
    <p:sldId id="894" r:id="rId10"/>
    <p:sldId id="1004" r:id="rId11"/>
    <p:sldId id="2147469556" r:id="rId12"/>
    <p:sldId id="2147469510" r:id="rId13"/>
    <p:sldId id="2147469511" r:id="rId14"/>
    <p:sldId id="2147469512" r:id="rId15"/>
    <p:sldId id="2147469513" r:id="rId16"/>
    <p:sldId id="2147469531" r:id="rId17"/>
    <p:sldId id="2147469530" r:id="rId18"/>
    <p:sldId id="2147469514" r:id="rId19"/>
    <p:sldId id="2147469536" r:id="rId20"/>
    <p:sldId id="2147469543" r:id="rId21"/>
    <p:sldId id="2147469535" r:id="rId22"/>
    <p:sldId id="2147469540" r:id="rId23"/>
    <p:sldId id="2147469537" r:id="rId24"/>
    <p:sldId id="2147469544" r:id="rId25"/>
    <p:sldId id="2147469539" r:id="rId26"/>
    <p:sldId id="2147469546" r:id="rId27"/>
    <p:sldId id="2147469538" r:id="rId28"/>
    <p:sldId id="2147469534" r:id="rId29"/>
    <p:sldId id="2147469549" r:id="rId30"/>
    <p:sldId id="984" r:id="rId31"/>
    <p:sldId id="2147469548" r:id="rId32"/>
    <p:sldId id="2147469547" r:id="rId33"/>
    <p:sldId id="2147469551" r:id="rId34"/>
    <p:sldId id="2147469552" r:id="rId35"/>
    <p:sldId id="2147469555" r:id="rId36"/>
    <p:sldId id="2147469553" r:id="rId37"/>
    <p:sldId id="2147469525" r:id="rId38"/>
  </p:sldIdLst>
  <p:sldSz cx="12192000" cy="6858000"/>
  <p:notesSz cx="6858000" cy="9144000"/>
  <p:embeddedFontLst>
    <p:embeddedFont>
      <p:font typeface="Lato" panose="020F0502020204030203" pitchFamily="34" charset="0"/>
      <p:regular r:id="rId40"/>
      <p:bold r:id="rId41"/>
      <p:italic r:id="rId42"/>
      <p:boldItalic r:id="rId43"/>
    </p:embeddedFont>
    <p:embeddedFont>
      <p:font typeface="Sofia Pro" panose="020B0604020202020204" charset="0"/>
      <p:regular r:id="rId44"/>
      <p:bold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978DE-543B-431D-8E34-8021CA7C1580}">
          <p14:sldIdLst>
            <p14:sldId id="894"/>
            <p14:sldId id="1004"/>
            <p14:sldId id="2147469556"/>
            <p14:sldId id="2147469510"/>
            <p14:sldId id="2147469511"/>
            <p14:sldId id="2147469512"/>
            <p14:sldId id="2147469513"/>
            <p14:sldId id="2147469531"/>
            <p14:sldId id="2147469530"/>
            <p14:sldId id="2147469514"/>
            <p14:sldId id="2147469536"/>
            <p14:sldId id="2147469543"/>
            <p14:sldId id="2147469535"/>
            <p14:sldId id="2147469540"/>
            <p14:sldId id="2147469537"/>
            <p14:sldId id="2147469544"/>
            <p14:sldId id="2147469539"/>
            <p14:sldId id="2147469546"/>
            <p14:sldId id="2147469538"/>
            <p14:sldId id="2147469534"/>
            <p14:sldId id="2147469549"/>
            <p14:sldId id="984"/>
            <p14:sldId id="2147469548"/>
            <p14:sldId id="2147469547"/>
            <p14:sldId id="2147469551"/>
            <p14:sldId id="2147469552"/>
            <p14:sldId id="2147469555"/>
            <p14:sldId id="2147469553"/>
            <p14:sldId id="214746952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7684A3-36B8-D0B8-9D70-D0CEED98ED00}" name="David Wright" initials="DW" userId="S-1-5-21-783706059-2932573930-3413080732-11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B"/>
    <a:srgbClr val="FFCA00"/>
    <a:srgbClr val="F3B800"/>
    <a:srgbClr val="CD5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254F8-8416-49CB-BAD0-42EFFFEBF4E0}" v="7" dt="2024-09-26T17:05:37.9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96" autoAdjust="0"/>
  </p:normalViewPr>
  <p:slideViewPr>
    <p:cSldViewPr snapToGrid="0">
      <p:cViewPr varScale="1">
        <p:scale>
          <a:sx n="55" d="100"/>
          <a:sy n="55" d="100"/>
        </p:scale>
        <p:origin x="1096"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font" Target="fonts/font7.fntdata"/><Relationship Id="rId20" Type="http://schemas.openxmlformats.org/officeDocument/2006/relationships/slide" Target="slides/slide11.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10.fntdata"/></Relationships>
</file>

<file path=ppt/comments/modernComment_7FFFC8DF_2906316B.xml><?xml version="1.0" encoding="utf-8"?>
<p188:cmLst xmlns:a="http://schemas.openxmlformats.org/drawingml/2006/main" xmlns:r="http://schemas.openxmlformats.org/officeDocument/2006/relationships" xmlns:p188="http://schemas.microsoft.com/office/powerpoint/2018/8/main">
  <p188:cm id="{2FE38545-656E-42B7-9743-8439B012ED1F}" authorId="{167684A3-36B8-D0B8-9D70-D0CEED98ED00}" created="2024-06-14T08:47:58.037">
    <ac:txMkLst xmlns:ac="http://schemas.microsoft.com/office/drawing/2013/main/command">
      <pc:docMk xmlns:pc="http://schemas.microsoft.com/office/powerpoint/2013/main/command"/>
      <pc:sldMk xmlns:pc="http://schemas.microsoft.com/office/powerpoint/2013/main/command" cId="688271723" sldId="2147469535"/>
      <ac:spMk id="4" creationId="{B338B1C5-B944-F465-54C5-FF18D88FAA30}"/>
      <ac:txMk cp="1" len="58">
        <ac:context len="657" hash="3493683071"/>
      </ac:txMk>
    </ac:txMkLst>
    <p188:pos x="5928691" y="280118"/>
    <p188:txBody>
      <a:bodyPr/>
      <a:lstStyle/>
      <a:p>
        <a:r>
          <a:rPr lang="en-GB"/>
          <a:t>Need to clarify that engagement in the system is voluntary - you don't need to make claims against ACEA but if you do then the system rules are mandatory and not voluntary or optional. I think there was always some confusion here </a:t>
        </a:r>
      </a:p>
    </p188:txBody>
  </p188:cm>
</p188:cmLst>
</file>

<file path=ppt/comments/modernComment_7FFFC8F3_454C2B8.xml><?xml version="1.0" encoding="utf-8"?>
<p188:cmLst xmlns:a="http://schemas.openxmlformats.org/drawingml/2006/main" xmlns:r="http://schemas.openxmlformats.org/officeDocument/2006/relationships" xmlns:p188="http://schemas.microsoft.com/office/powerpoint/2018/8/main">
  <p188:cm id="{01660F18-CD59-496B-81A3-A36C5AF246B3}" authorId="{167684A3-36B8-D0B8-9D70-D0CEED98ED00}" created="2024-06-14T08:53:49.304">
    <pc:sldMkLst xmlns:pc="http://schemas.microsoft.com/office/powerpoint/2013/main/command">
      <pc:docMk/>
      <pc:sldMk cId="72663736" sldId="2147469555"/>
    </pc:sldMkLst>
    <p188:txBody>
      <a:bodyPr/>
      <a:lstStyle/>
      <a:p>
        <a:r>
          <a:rPr lang="en-GB"/>
          <a:t>I would drop this slide I don't think going public on 20% non-com pliant products is helpful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3771F-4352-4095-93A8-4C6196025A5D}"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3DD9A-DC02-410C-961F-C0234BE0ADF7}" type="slidenum">
              <a:rPr lang="en-GB" smtClean="0"/>
              <a:t>‹#›</a:t>
            </a:fld>
            <a:endParaRPr lang="en-GB"/>
          </a:p>
        </p:txBody>
      </p:sp>
    </p:spTree>
    <p:extLst>
      <p:ext uri="{BB962C8B-B14F-4D97-AF65-F5344CB8AC3E}">
        <p14:creationId xmlns:p14="http://schemas.microsoft.com/office/powerpoint/2010/main" val="359745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5688" y="1340027"/>
            <a:ext cx="6480175" cy="1080911"/>
          </a:xfrm>
        </p:spPr>
        <p:txBody>
          <a:bodyPr anchor="b">
            <a:normAutofit/>
          </a:bodyPr>
          <a:lstStyle>
            <a:lvl1pPr algn="l">
              <a:defRPr sz="3400" spc="-200" baseline="0">
                <a:solidFill>
                  <a:schemeClr val="accent2"/>
                </a:solidFill>
              </a:defRPr>
            </a:lvl1pPr>
          </a:lstStyle>
          <a:p>
            <a:r>
              <a:rPr lang="en-US" dirty="0"/>
              <a:t>Title to go here</a:t>
            </a:r>
          </a:p>
        </p:txBody>
      </p:sp>
      <p:sp>
        <p:nvSpPr>
          <p:cNvPr id="5" name="Footer Placeholder 4"/>
          <p:cNvSpPr>
            <a:spLocks noGrp="1"/>
          </p:cNvSpPr>
          <p:nvPr>
            <p:ph type="ftr" sz="quarter" idx="11"/>
          </p:nvPr>
        </p:nvSpPr>
        <p:spPr/>
        <p:txBody>
          <a:bodyPr/>
          <a:lstStyle>
            <a:lvl1pPr algn="r">
              <a:defRPr/>
            </a:lvl1pPr>
          </a:lstStyle>
          <a:p>
            <a:endParaRPr lang="en-GB" dirty="0"/>
          </a:p>
        </p:txBody>
      </p:sp>
      <p:pic>
        <p:nvPicPr>
          <p:cNvPr id="9" name="Picture 8" descr="A black and white image of a person's face&#10;&#10;Description automatically generated with medium confidence">
            <a:extLst>
              <a:ext uri="{FF2B5EF4-FFF2-40B4-BE49-F238E27FC236}">
                <a16:creationId xmlns:a16="http://schemas.microsoft.com/office/drawing/2014/main" id="{2BD86323-2069-4E60-987B-D2799FF24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4030" y="1435278"/>
            <a:ext cx="2008859" cy="4299480"/>
          </a:xfrm>
          <a:prstGeom prst="rect">
            <a:avLst/>
          </a:prstGeom>
        </p:spPr>
      </p:pic>
      <p:sp>
        <p:nvSpPr>
          <p:cNvPr id="4" name="Text Placeholder 3">
            <a:extLst>
              <a:ext uri="{FF2B5EF4-FFF2-40B4-BE49-F238E27FC236}">
                <a16:creationId xmlns:a16="http://schemas.microsoft.com/office/drawing/2014/main" id="{2D356159-B20A-4AB2-BCE6-246291D2C8F7}"/>
              </a:ext>
            </a:extLst>
          </p:cNvPr>
          <p:cNvSpPr>
            <a:spLocks noGrp="1"/>
          </p:cNvSpPr>
          <p:nvPr>
            <p:ph type="body" sz="quarter" idx="12"/>
          </p:nvPr>
        </p:nvSpPr>
        <p:spPr>
          <a:xfrm>
            <a:off x="1055688" y="2492375"/>
            <a:ext cx="6480175" cy="3451225"/>
          </a:xfrm>
        </p:spPr>
        <p:txBody>
          <a:bodyPr/>
          <a:lstStyle>
            <a:lvl1pPr>
              <a:buClr>
                <a:schemeClr val="accent3"/>
              </a:buClr>
              <a:defRPr/>
            </a:lvl1pPr>
            <a:lvl3pPr marL="714375" indent="-177800">
              <a:buFont typeface="Arial" panose="020B0604020202020204" pitchFamily="34" charset="0"/>
              <a:buChar char="•"/>
              <a:defRPr/>
            </a:lvl3pPr>
            <a:lvl4pPr marL="714375" indent="-177800">
              <a:lnSpc>
                <a:spcPct val="128000"/>
              </a:lnSpc>
              <a:spcBef>
                <a:spcPts val="800"/>
              </a:spcBef>
              <a:buFont typeface="Arial" panose="020B0604020202020204" pitchFamily="34" charset="0"/>
              <a:buChar char="•"/>
              <a:defRPr/>
            </a:lvl4pPr>
            <a:lvl5pPr marL="714375" indent="-1746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063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5690" y="1340027"/>
            <a:ext cx="6480175" cy="1080911"/>
          </a:xfrm>
        </p:spPr>
        <p:txBody>
          <a:bodyPr anchor="b">
            <a:normAutofit/>
          </a:bodyPr>
          <a:lstStyle>
            <a:lvl1pPr algn="l">
              <a:defRPr sz="2550" spc="-150" baseline="0">
                <a:solidFill>
                  <a:schemeClr val="accent2"/>
                </a:solidFill>
              </a:defRPr>
            </a:lvl1pPr>
          </a:lstStyle>
          <a:p>
            <a:r>
              <a:rPr lang="en-US" dirty="0"/>
              <a:t>Title to go here</a:t>
            </a:r>
          </a:p>
        </p:txBody>
      </p:sp>
      <p:sp>
        <p:nvSpPr>
          <p:cNvPr id="5" name="Footer Placeholder 4"/>
          <p:cNvSpPr>
            <a:spLocks noGrp="1"/>
          </p:cNvSpPr>
          <p:nvPr>
            <p:ph type="ftr" sz="quarter" idx="11"/>
          </p:nvPr>
        </p:nvSpPr>
        <p:spPr/>
        <p:txBody>
          <a:bodyPr/>
          <a:lstStyle>
            <a:lvl1pPr algn="r">
              <a:defRPr/>
            </a:lvl1pPr>
          </a:lstStyle>
          <a:p>
            <a:r>
              <a:rPr lang="en-GB" dirty="0"/>
              <a:t>atiel.org</a:t>
            </a:r>
          </a:p>
        </p:txBody>
      </p:sp>
      <p:pic>
        <p:nvPicPr>
          <p:cNvPr id="9" name="Picture 8" descr="A black and white image of a person's face&#10;&#10;Description automatically generated with medium confidence">
            <a:extLst>
              <a:ext uri="{FF2B5EF4-FFF2-40B4-BE49-F238E27FC236}">
                <a16:creationId xmlns:a16="http://schemas.microsoft.com/office/drawing/2014/main" id="{2BD86323-2069-4E60-987B-D2799FF24F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64031" y="1435278"/>
            <a:ext cx="2008859" cy="4299480"/>
          </a:xfrm>
          <a:prstGeom prst="rect">
            <a:avLst/>
          </a:prstGeom>
        </p:spPr>
      </p:pic>
      <p:sp>
        <p:nvSpPr>
          <p:cNvPr id="4" name="Text Placeholder 3">
            <a:extLst>
              <a:ext uri="{FF2B5EF4-FFF2-40B4-BE49-F238E27FC236}">
                <a16:creationId xmlns:a16="http://schemas.microsoft.com/office/drawing/2014/main" id="{2D356159-B20A-4AB2-BCE6-246291D2C8F7}"/>
              </a:ext>
            </a:extLst>
          </p:cNvPr>
          <p:cNvSpPr>
            <a:spLocks noGrp="1"/>
          </p:cNvSpPr>
          <p:nvPr>
            <p:ph type="body" sz="quarter" idx="12"/>
          </p:nvPr>
        </p:nvSpPr>
        <p:spPr>
          <a:xfrm>
            <a:off x="1055690" y="2492377"/>
            <a:ext cx="6480175" cy="3451225"/>
          </a:xfrm>
        </p:spPr>
        <p:txBody>
          <a:bodyPr/>
          <a:lstStyle>
            <a:lvl1pPr>
              <a:buClr>
                <a:schemeClr val="accent3"/>
              </a:buClr>
              <a:defRPr/>
            </a:lvl1pPr>
            <a:lvl3pPr marL="535781" indent="-133350">
              <a:buFont typeface="Arial" panose="020B0604020202020204" pitchFamily="34" charset="0"/>
              <a:buChar char="•"/>
              <a:defRPr/>
            </a:lvl3pPr>
            <a:lvl4pPr marL="535781" indent="-133350">
              <a:lnSpc>
                <a:spcPct val="128000"/>
              </a:lnSpc>
              <a:spcBef>
                <a:spcPts val="600"/>
              </a:spcBef>
              <a:buFont typeface="Arial" panose="020B0604020202020204" pitchFamily="34" charset="0"/>
              <a:buChar char="•"/>
              <a:defRPr/>
            </a:lvl4pPr>
            <a:lvl5pPr marL="535781" indent="-130969">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71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Page title</a:t>
            </a:r>
          </a:p>
        </p:txBody>
      </p:sp>
      <p:sp>
        <p:nvSpPr>
          <p:cNvPr id="5" name="Footer Placeholder 4"/>
          <p:cNvSpPr>
            <a:spLocks noGrp="1"/>
          </p:cNvSpPr>
          <p:nvPr>
            <p:ph type="ftr" sz="quarter" idx="11"/>
          </p:nvPr>
        </p:nvSpPr>
        <p:spPr/>
        <p:txBody>
          <a:bodyPr/>
          <a:lstStyle>
            <a:lvl1pPr algn="r">
              <a:defRPr/>
            </a:lvl1pPr>
          </a:lstStyle>
          <a:p>
            <a:r>
              <a:rPr lang="en-GB" dirty="0"/>
              <a:t>atiel.org</a:t>
            </a:r>
          </a:p>
        </p:txBody>
      </p:sp>
      <p:sp>
        <p:nvSpPr>
          <p:cNvPr id="6" name="Text Placeholder 5">
            <a:extLst>
              <a:ext uri="{FF2B5EF4-FFF2-40B4-BE49-F238E27FC236}">
                <a16:creationId xmlns:a16="http://schemas.microsoft.com/office/drawing/2014/main" id="{66F898EE-D2E0-4B9A-BF93-B5BD334F506E}"/>
              </a:ext>
            </a:extLst>
          </p:cNvPr>
          <p:cNvSpPr>
            <a:spLocks noGrp="1"/>
          </p:cNvSpPr>
          <p:nvPr>
            <p:ph type="body" sz="quarter" idx="13" hasCustomPrompt="1"/>
          </p:nvPr>
        </p:nvSpPr>
        <p:spPr>
          <a:xfrm>
            <a:off x="6200776" y="2492375"/>
            <a:ext cx="4638675" cy="3489678"/>
          </a:xfrm>
        </p:spPr>
        <p:txBody>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0"/>
            <a:r>
              <a:rPr lang="en-US" dirty="0"/>
              <a:t>Lorem ipsum</a:t>
            </a:r>
          </a:p>
          <a:p>
            <a:pPr lvl="1"/>
            <a:r>
              <a:rPr lang="en-US" dirty="0"/>
              <a:t>Second level</a:t>
            </a:r>
          </a:p>
        </p:txBody>
      </p:sp>
      <p:sp>
        <p:nvSpPr>
          <p:cNvPr id="9" name="Text Placeholder 8">
            <a:extLst>
              <a:ext uri="{FF2B5EF4-FFF2-40B4-BE49-F238E27FC236}">
                <a16:creationId xmlns:a16="http://schemas.microsoft.com/office/drawing/2014/main" id="{A8FC88C2-94EE-4F99-A5A0-A880D449B90E}"/>
              </a:ext>
            </a:extLst>
          </p:cNvPr>
          <p:cNvSpPr>
            <a:spLocks noGrp="1"/>
          </p:cNvSpPr>
          <p:nvPr>
            <p:ph type="body" sz="quarter" idx="14" hasCustomPrompt="1"/>
          </p:nvPr>
        </p:nvSpPr>
        <p:spPr>
          <a:xfrm>
            <a:off x="1065213" y="2501902"/>
            <a:ext cx="4638675" cy="3489325"/>
          </a:xfrm>
        </p:spPr>
        <p:txBody>
          <a:bodyPr/>
          <a:lstStyle>
            <a:lvl1pPr marL="0" inden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ac convallis lorem. </a:t>
            </a:r>
            <a:r>
              <a:rPr lang="en-GB" dirty="0" err="1"/>
              <a:t>Fusce</a:t>
            </a:r>
            <a:r>
              <a:rPr lang="en-GB" dirty="0"/>
              <a:t> </a:t>
            </a:r>
            <a:r>
              <a:rPr lang="en-GB" dirty="0" err="1"/>
              <a:t>quis</a:t>
            </a:r>
            <a:r>
              <a:rPr lang="en-GB" dirty="0"/>
              <a:t> </a:t>
            </a:r>
            <a:r>
              <a:rPr lang="en-GB" dirty="0" err="1"/>
              <a:t>luctus</a:t>
            </a:r>
            <a:r>
              <a:rPr lang="en-GB" dirty="0"/>
              <a:t> </a:t>
            </a:r>
            <a:r>
              <a:rPr lang="en-GB" dirty="0" err="1"/>
              <a:t>purus</a:t>
            </a:r>
            <a:r>
              <a:rPr lang="en-GB" dirty="0"/>
              <a:t>. </a:t>
            </a:r>
            <a:r>
              <a:rPr lang="en-GB" dirty="0" err="1"/>
              <a:t>Aliquam</a:t>
            </a:r>
            <a:r>
              <a:rPr lang="en-GB" dirty="0"/>
              <a:t> a </a:t>
            </a:r>
            <a:r>
              <a:rPr lang="en-GB" dirty="0" err="1"/>
              <a:t>porttitor</a:t>
            </a:r>
            <a:r>
              <a:rPr lang="en-GB" dirty="0"/>
              <a:t> </a:t>
            </a:r>
            <a:r>
              <a:rPr lang="en-GB" dirty="0" err="1"/>
              <a:t>nunc</a:t>
            </a:r>
            <a:r>
              <a:rPr lang="en-GB" dirty="0"/>
              <a:t>. Vestibulum </a:t>
            </a:r>
            <a:r>
              <a:rPr lang="en-GB" dirty="0" err="1"/>
              <a:t>sollicitudin</a:t>
            </a:r>
            <a:r>
              <a:rPr lang="en-GB" dirty="0"/>
              <a:t> </a:t>
            </a:r>
            <a:r>
              <a:rPr lang="en-GB" dirty="0" err="1"/>
              <a:t>sagittis</a:t>
            </a:r>
            <a:r>
              <a:rPr lang="en-GB" dirty="0"/>
              <a:t> </a:t>
            </a:r>
            <a:r>
              <a:rPr lang="en-GB" dirty="0" err="1"/>
              <a:t>ornare</a:t>
            </a:r>
            <a:r>
              <a:rPr lang="en-GB" dirty="0"/>
              <a:t>. Donec vitae </a:t>
            </a:r>
            <a:r>
              <a:rPr lang="en-GB" dirty="0" err="1"/>
              <a:t>lacus</a:t>
            </a:r>
            <a:r>
              <a:rPr lang="en-GB" dirty="0"/>
              <a:t> </a:t>
            </a:r>
            <a:r>
              <a:rPr lang="en-GB" dirty="0" err="1"/>
              <a:t>quis</a:t>
            </a:r>
            <a:r>
              <a:rPr lang="en-GB" dirty="0"/>
              <a:t> </a:t>
            </a:r>
            <a:r>
              <a:rPr lang="en-GB" dirty="0" err="1"/>
              <a:t>diam</a:t>
            </a:r>
            <a:r>
              <a:rPr lang="en-GB" dirty="0"/>
              <a:t> </a:t>
            </a:r>
            <a:r>
              <a:rPr lang="en-GB" dirty="0" err="1"/>
              <a:t>tincidunt</a:t>
            </a:r>
            <a:r>
              <a:rPr lang="en-GB" dirty="0"/>
              <a:t> vestibulum dictum </a:t>
            </a:r>
            <a:r>
              <a:rPr lang="en-GB" dirty="0" err="1"/>
              <a:t>sed</a:t>
            </a:r>
            <a:r>
              <a:rPr lang="en-GB" dirty="0"/>
              <a:t> </a:t>
            </a:r>
            <a:r>
              <a:rPr lang="en-GB" dirty="0" err="1"/>
              <a:t>nibh</a:t>
            </a:r>
            <a:r>
              <a:rPr lang="en-GB" dirty="0"/>
              <a:t>. Morbi </a:t>
            </a:r>
            <a:r>
              <a:rPr lang="en-GB" dirty="0" err="1"/>
              <a:t>lacus</a:t>
            </a:r>
            <a:r>
              <a:rPr lang="en-GB" dirty="0"/>
              <a:t> </a:t>
            </a:r>
            <a:r>
              <a:rPr lang="en-GB" dirty="0" err="1"/>
              <a:t>urna</a:t>
            </a:r>
            <a:r>
              <a:rPr lang="en-GB" dirty="0"/>
              <a:t>, </a:t>
            </a:r>
            <a:r>
              <a:rPr lang="en-GB" dirty="0" err="1"/>
              <a:t>suscipit</a:t>
            </a:r>
            <a:r>
              <a:rPr lang="en-GB" dirty="0"/>
              <a:t> </a:t>
            </a:r>
            <a:r>
              <a:rPr lang="en-GB" dirty="0" err="1"/>
              <a:t>eget</a:t>
            </a:r>
            <a:r>
              <a:rPr lang="en-GB" dirty="0"/>
              <a:t> </a:t>
            </a:r>
            <a:r>
              <a:rPr lang="en-GB" dirty="0" err="1"/>
              <a:t>facilisis</a:t>
            </a:r>
            <a:r>
              <a:rPr lang="en-GB" dirty="0"/>
              <a:t> gravida, gravida id dui. Nunc </a:t>
            </a:r>
            <a:r>
              <a:rPr lang="en-GB" dirty="0" err="1"/>
              <a:t>mattis</a:t>
            </a:r>
            <a:r>
              <a:rPr lang="en-GB" dirty="0"/>
              <a:t> magna </a:t>
            </a:r>
            <a:r>
              <a:rPr lang="en-GB" dirty="0" err="1"/>
              <a:t>metus</a:t>
            </a:r>
            <a:r>
              <a:rPr lang="en-GB" dirty="0"/>
              <a:t>, vitae </a:t>
            </a:r>
            <a:r>
              <a:rPr lang="en-GB" dirty="0" err="1"/>
              <a:t>commodo</a:t>
            </a:r>
            <a:r>
              <a:rPr lang="en-GB" dirty="0"/>
              <a:t> </a:t>
            </a:r>
            <a:r>
              <a:rPr lang="en-GB" dirty="0" err="1"/>
              <a:t>metus</a:t>
            </a:r>
            <a:r>
              <a:rPr lang="en-GB" dirty="0"/>
              <a:t> </a:t>
            </a:r>
            <a:r>
              <a:rPr lang="en-GB" dirty="0" err="1"/>
              <a:t>condimentum</a:t>
            </a:r>
            <a:r>
              <a:rPr lang="en-GB" dirty="0"/>
              <a:t> ac. </a:t>
            </a:r>
            <a:r>
              <a:rPr lang="en-GB" dirty="0" err="1"/>
              <a:t>Pellentesque</a:t>
            </a:r>
            <a:r>
              <a:rPr lang="en-GB" dirty="0"/>
              <a:t> id lorem </a:t>
            </a:r>
            <a:r>
              <a:rPr lang="en-GB" dirty="0" err="1"/>
              <a:t>tincidunt</a:t>
            </a:r>
            <a:r>
              <a:rPr lang="en-GB" dirty="0"/>
              <a:t>, </a:t>
            </a:r>
            <a:r>
              <a:rPr lang="en-GB" dirty="0" err="1"/>
              <a:t>interdum</a:t>
            </a:r>
            <a:r>
              <a:rPr lang="en-GB" dirty="0"/>
              <a:t> </a:t>
            </a:r>
            <a:r>
              <a:rPr lang="en-GB" dirty="0" err="1"/>
              <a:t>nulla</a:t>
            </a:r>
            <a:r>
              <a:rPr lang="en-GB" dirty="0"/>
              <a:t> at, </a:t>
            </a:r>
            <a:r>
              <a:rPr lang="en-GB" dirty="0" err="1"/>
              <a:t>rutrum</a:t>
            </a:r>
            <a:r>
              <a:rPr lang="en-GB" dirty="0"/>
              <a:t> </a:t>
            </a:r>
            <a:r>
              <a:rPr lang="en-GB" dirty="0" err="1"/>
              <a:t>mauris</a:t>
            </a:r>
            <a:r>
              <a:rPr lang="en-GB" dirty="0"/>
              <a:t>. </a:t>
            </a:r>
          </a:p>
          <a:p>
            <a:pPr lvl="0"/>
            <a:endParaRPr lang="en-GB" dirty="0"/>
          </a:p>
        </p:txBody>
      </p:sp>
    </p:spTree>
    <p:extLst>
      <p:ext uri="{BB962C8B-B14F-4D97-AF65-F5344CB8AC3E}">
        <p14:creationId xmlns:p14="http://schemas.microsoft.com/office/powerpoint/2010/main" val="235637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075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Page title</a:t>
            </a:r>
          </a:p>
        </p:txBody>
      </p:sp>
      <p:sp>
        <p:nvSpPr>
          <p:cNvPr id="5" name="Footer Placeholder 4"/>
          <p:cNvSpPr>
            <a:spLocks noGrp="1"/>
          </p:cNvSpPr>
          <p:nvPr>
            <p:ph type="ftr" sz="quarter" idx="11"/>
          </p:nvPr>
        </p:nvSpPr>
        <p:spPr/>
        <p:txBody>
          <a:bodyPr/>
          <a:lstStyle>
            <a:lvl1pPr algn="r">
              <a:defRPr/>
            </a:lvl1pPr>
          </a:lstStyle>
          <a:p>
            <a:endParaRPr lang="en-GB" dirty="0"/>
          </a:p>
        </p:txBody>
      </p:sp>
      <p:sp>
        <p:nvSpPr>
          <p:cNvPr id="6" name="Text Placeholder 5">
            <a:extLst>
              <a:ext uri="{FF2B5EF4-FFF2-40B4-BE49-F238E27FC236}">
                <a16:creationId xmlns:a16="http://schemas.microsoft.com/office/drawing/2014/main" id="{66F898EE-D2E0-4B9A-BF93-B5BD334F506E}"/>
              </a:ext>
            </a:extLst>
          </p:cNvPr>
          <p:cNvSpPr>
            <a:spLocks noGrp="1"/>
          </p:cNvSpPr>
          <p:nvPr>
            <p:ph type="body" sz="quarter" idx="13" hasCustomPrompt="1"/>
          </p:nvPr>
        </p:nvSpPr>
        <p:spPr>
          <a:xfrm>
            <a:off x="6200775" y="2492375"/>
            <a:ext cx="4638675" cy="3489678"/>
          </a:xfrm>
        </p:spPr>
        <p:txBody>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0"/>
            <a:r>
              <a:rPr lang="en-US" dirty="0"/>
              <a:t>Lorem ipsum</a:t>
            </a:r>
          </a:p>
          <a:p>
            <a:pPr lvl="1"/>
            <a:r>
              <a:rPr lang="en-US" dirty="0"/>
              <a:t>Second level</a:t>
            </a:r>
          </a:p>
        </p:txBody>
      </p:sp>
      <p:sp>
        <p:nvSpPr>
          <p:cNvPr id="9" name="Text Placeholder 8">
            <a:extLst>
              <a:ext uri="{FF2B5EF4-FFF2-40B4-BE49-F238E27FC236}">
                <a16:creationId xmlns:a16="http://schemas.microsoft.com/office/drawing/2014/main" id="{A8FC88C2-94EE-4F99-A5A0-A880D449B90E}"/>
              </a:ext>
            </a:extLst>
          </p:cNvPr>
          <p:cNvSpPr>
            <a:spLocks noGrp="1"/>
          </p:cNvSpPr>
          <p:nvPr>
            <p:ph type="body" sz="quarter" idx="14" hasCustomPrompt="1"/>
          </p:nvPr>
        </p:nvSpPr>
        <p:spPr>
          <a:xfrm>
            <a:off x="1065213" y="2501900"/>
            <a:ext cx="4638675" cy="3489325"/>
          </a:xfrm>
        </p:spPr>
        <p:txBody>
          <a:bodyPr/>
          <a:lstStyle>
            <a:lvl1pPr marL="0" indent="0">
              <a:buNone/>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ac convallis lorem. </a:t>
            </a:r>
            <a:r>
              <a:rPr lang="en-GB" dirty="0" err="1"/>
              <a:t>Fusce</a:t>
            </a:r>
            <a:r>
              <a:rPr lang="en-GB" dirty="0"/>
              <a:t> </a:t>
            </a:r>
            <a:r>
              <a:rPr lang="en-GB" dirty="0" err="1"/>
              <a:t>quis</a:t>
            </a:r>
            <a:r>
              <a:rPr lang="en-GB" dirty="0"/>
              <a:t> </a:t>
            </a:r>
            <a:r>
              <a:rPr lang="en-GB" dirty="0" err="1"/>
              <a:t>luctus</a:t>
            </a:r>
            <a:r>
              <a:rPr lang="en-GB" dirty="0"/>
              <a:t> </a:t>
            </a:r>
            <a:r>
              <a:rPr lang="en-GB" dirty="0" err="1"/>
              <a:t>purus</a:t>
            </a:r>
            <a:r>
              <a:rPr lang="en-GB" dirty="0"/>
              <a:t>. </a:t>
            </a:r>
            <a:r>
              <a:rPr lang="en-GB" dirty="0" err="1"/>
              <a:t>Aliquam</a:t>
            </a:r>
            <a:r>
              <a:rPr lang="en-GB" dirty="0"/>
              <a:t> a </a:t>
            </a:r>
            <a:r>
              <a:rPr lang="en-GB" dirty="0" err="1"/>
              <a:t>porttitor</a:t>
            </a:r>
            <a:r>
              <a:rPr lang="en-GB" dirty="0"/>
              <a:t> </a:t>
            </a:r>
            <a:r>
              <a:rPr lang="en-GB" dirty="0" err="1"/>
              <a:t>nunc</a:t>
            </a:r>
            <a:r>
              <a:rPr lang="en-GB" dirty="0"/>
              <a:t>. Vestibulum </a:t>
            </a:r>
            <a:r>
              <a:rPr lang="en-GB" dirty="0" err="1"/>
              <a:t>sollicitudin</a:t>
            </a:r>
            <a:r>
              <a:rPr lang="en-GB" dirty="0"/>
              <a:t> </a:t>
            </a:r>
            <a:r>
              <a:rPr lang="en-GB" dirty="0" err="1"/>
              <a:t>sagittis</a:t>
            </a:r>
            <a:r>
              <a:rPr lang="en-GB" dirty="0"/>
              <a:t> </a:t>
            </a:r>
            <a:r>
              <a:rPr lang="en-GB" dirty="0" err="1"/>
              <a:t>ornare</a:t>
            </a:r>
            <a:r>
              <a:rPr lang="en-GB" dirty="0"/>
              <a:t>. Donec vitae </a:t>
            </a:r>
            <a:r>
              <a:rPr lang="en-GB" dirty="0" err="1"/>
              <a:t>lacus</a:t>
            </a:r>
            <a:r>
              <a:rPr lang="en-GB" dirty="0"/>
              <a:t> </a:t>
            </a:r>
            <a:r>
              <a:rPr lang="en-GB" dirty="0" err="1"/>
              <a:t>quis</a:t>
            </a:r>
            <a:r>
              <a:rPr lang="en-GB" dirty="0"/>
              <a:t> </a:t>
            </a:r>
            <a:r>
              <a:rPr lang="en-GB" dirty="0" err="1"/>
              <a:t>diam</a:t>
            </a:r>
            <a:r>
              <a:rPr lang="en-GB" dirty="0"/>
              <a:t> </a:t>
            </a:r>
            <a:r>
              <a:rPr lang="en-GB" dirty="0" err="1"/>
              <a:t>tincidunt</a:t>
            </a:r>
            <a:r>
              <a:rPr lang="en-GB" dirty="0"/>
              <a:t> vestibulum dictum </a:t>
            </a:r>
            <a:r>
              <a:rPr lang="en-GB" dirty="0" err="1"/>
              <a:t>sed</a:t>
            </a:r>
            <a:r>
              <a:rPr lang="en-GB" dirty="0"/>
              <a:t> </a:t>
            </a:r>
            <a:r>
              <a:rPr lang="en-GB" dirty="0" err="1"/>
              <a:t>nibh</a:t>
            </a:r>
            <a:r>
              <a:rPr lang="en-GB" dirty="0"/>
              <a:t>. Morbi </a:t>
            </a:r>
            <a:r>
              <a:rPr lang="en-GB" dirty="0" err="1"/>
              <a:t>lacus</a:t>
            </a:r>
            <a:r>
              <a:rPr lang="en-GB" dirty="0"/>
              <a:t> </a:t>
            </a:r>
            <a:r>
              <a:rPr lang="en-GB" dirty="0" err="1"/>
              <a:t>urna</a:t>
            </a:r>
            <a:r>
              <a:rPr lang="en-GB" dirty="0"/>
              <a:t>, </a:t>
            </a:r>
            <a:r>
              <a:rPr lang="en-GB" dirty="0" err="1"/>
              <a:t>suscipit</a:t>
            </a:r>
            <a:r>
              <a:rPr lang="en-GB" dirty="0"/>
              <a:t> </a:t>
            </a:r>
            <a:r>
              <a:rPr lang="en-GB" dirty="0" err="1"/>
              <a:t>eget</a:t>
            </a:r>
            <a:r>
              <a:rPr lang="en-GB" dirty="0"/>
              <a:t> </a:t>
            </a:r>
            <a:r>
              <a:rPr lang="en-GB" dirty="0" err="1"/>
              <a:t>facilisis</a:t>
            </a:r>
            <a:r>
              <a:rPr lang="en-GB" dirty="0"/>
              <a:t> gravida, gravida id dui. Nunc </a:t>
            </a:r>
            <a:r>
              <a:rPr lang="en-GB" dirty="0" err="1"/>
              <a:t>mattis</a:t>
            </a:r>
            <a:r>
              <a:rPr lang="en-GB" dirty="0"/>
              <a:t> magna </a:t>
            </a:r>
            <a:r>
              <a:rPr lang="en-GB" dirty="0" err="1"/>
              <a:t>metus</a:t>
            </a:r>
            <a:r>
              <a:rPr lang="en-GB" dirty="0"/>
              <a:t>, vitae </a:t>
            </a:r>
            <a:r>
              <a:rPr lang="en-GB" dirty="0" err="1"/>
              <a:t>commodo</a:t>
            </a:r>
            <a:r>
              <a:rPr lang="en-GB" dirty="0"/>
              <a:t> </a:t>
            </a:r>
            <a:r>
              <a:rPr lang="en-GB" dirty="0" err="1"/>
              <a:t>metus</a:t>
            </a:r>
            <a:r>
              <a:rPr lang="en-GB" dirty="0"/>
              <a:t> </a:t>
            </a:r>
            <a:r>
              <a:rPr lang="en-GB" dirty="0" err="1"/>
              <a:t>condimentum</a:t>
            </a:r>
            <a:r>
              <a:rPr lang="en-GB" dirty="0"/>
              <a:t> ac. </a:t>
            </a:r>
            <a:r>
              <a:rPr lang="en-GB" dirty="0" err="1"/>
              <a:t>Pellentesque</a:t>
            </a:r>
            <a:r>
              <a:rPr lang="en-GB" dirty="0"/>
              <a:t> id lorem </a:t>
            </a:r>
            <a:r>
              <a:rPr lang="en-GB" dirty="0" err="1"/>
              <a:t>tincidunt</a:t>
            </a:r>
            <a:r>
              <a:rPr lang="en-GB" dirty="0"/>
              <a:t>, </a:t>
            </a:r>
            <a:r>
              <a:rPr lang="en-GB" dirty="0" err="1"/>
              <a:t>interdum</a:t>
            </a:r>
            <a:r>
              <a:rPr lang="en-GB" dirty="0"/>
              <a:t> </a:t>
            </a:r>
            <a:r>
              <a:rPr lang="en-GB" dirty="0" err="1"/>
              <a:t>nulla</a:t>
            </a:r>
            <a:r>
              <a:rPr lang="en-GB" dirty="0"/>
              <a:t> at, </a:t>
            </a:r>
            <a:r>
              <a:rPr lang="en-GB" dirty="0" err="1"/>
              <a:t>rutrum</a:t>
            </a:r>
            <a:r>
              <a:rPr lang="en-GB" dirty="0"/>
              <a:t> </a:t>
            </a:r>
            <a:r>
              <a:rPr lang="en-GB" dirty="0" err="1"/>
              <a:t>mauris</a:t>
            </a:r>
            <a:r>
              <a:rPr lang="en-GB" dirty="0"/>
              <a:t>. </a:t>
            </a:r>
          </a:p>
          <a:p>
            <a:pPr lvl="0"/>
            <a:endParaRPr lang="en-GB" dirty="0"/>
          </a:p>
        </p:txBody>
      </p:sp>
    </p:spTree>
    <p:extLst>
      <p:ext uri="{BB962C8B-B14F-4D97-AF65-F5344CB8AC3E}">
        <p14:creationId xmlns:p14="http://schemas.microsoft.com/office/powerpoint/2010/main" val="251340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gn="r">
              <a:defRPr/>
            </a:lvl1pPr>
          </a:lstStyle>
          <a:p>
            <a:endParaRPr lang="en-GB" dirty="0"/>
          </a:p>
        </p:txBody>
      </p:sp>
      <p:sp>
        <p:nvSpPr>
          <p:cNvPr id="8" name="Subtitle 2">
            <a:extLst>
              <a:ext uri="{FF2B5EF4-FFF2-40B4-BE49-F238E27FC236}">
                <a16:creationId xmlns:a16="http://schemas.microsoft.com/office/drawing/2014/main" id="{234675A2-FC0E-42C8-8E91-77A68C9B844F}"/>
              </a:ext>
            </a:extLst>
          </p:cNvPr>
          <p:cNvSpPr txBox="1">
            <a:spLocks/>
          </p:cNvSpPr>
          <p:nvPr userDrawn="1"/>
        </p:nvSpPr>
        <p:spPr>
          <a:xfrm>
            <a:off x="1055688" y="5530361"/>
            <a:ext cx="6480175" cy="301193"/>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spcAft>
                <a:spcPts val="300"/>
              </a:spcAft>
              <a:buClr>
                <a:schemeClr val="accent2"/>
              </a:buClr>
              <a:buFont typeface="Arial" panose="020B0604020202020204" pitchFamily="34" charset="0"/>
              <a:buNone/>
              <a:defRPr sz="1300" u="none" kern="1200" spc="-30" baseline="0">
                <a:solidFill>
                  <a:schemeClr val="bg1"/>
                </a:solidFill>
                <a:uFill>
                  <a:solidFill>
                    <a:schemeClr val="tx1"/>
                  </a:solidFill>
                </a:uFill>
                <a:latin typeface="+mn-lt"/>
                <a:ea typeface="+mn-ea"/>
                <a:cs typeface="+mn-cs"/>
              </a:defRPr>
            </a:lvl1pPr>
            <a:lvl2pPr marL="457200" indent="0" algn="ctr" defTabSz="538163" rtl="0" eaLnBrk="1" latinLnBrk="0" hangingPunct="1">
              <a:lnSpc>
                <a:spcPct val="128000"/>
              </a:lnSpc>
              <a:spcBef>
                <a:spcPts val="800"/>
              </a:spcBef>
              <a:buClr>
                <a:schemeClr val="tx1"/>
              </a:buClr>
              <a:buFont typeface="Arial" panose="020B0604020202020204" pitchFamily="34" charset="0"/>
              <a:buNone/>
              <a:tabLst>
                <a:tab pos="268288" algn="l"/>
              </a:tabLst>
              <a:defRPr sz="2000" kern="1200" spc="-30" baseline="0">
                <a:solidFill>
                  <a:schemeClr val="tx1"/>
                </a:solidFill>
                <a:latin typeface="+mn-lt"/>
                <a:ea typeface="+mn-ea"/>
                <a:cs typeface="+mn-cs"/>
              </a:defRPr>
            </a:lvl2pPr>
            <a:lvl3pPr marL="914400" indent="0" algn="ctr" defTabSz="806450" rtl="0" eaLnBrk="1" latinLnBrk="0" hangingPunct="1">
              <a:lnSpc>
                <a:spcPct val="128000"/>
              </a:lnSpc>
              <a:spcBef>
                <a:spcPts val="800"/>
              </a:spcBef>
              <a:buClr>
                <a:schemeClr val="tx1"/>
              </a:buClr>
              <a:buFont typeface="Arial" panose="020B0604020202020204" pitchFamily="34" charset="0"/>
              <a:buNone/>
              <a:defRPr sz="1800" kern="1200" spc="-30" baseline="0">
                <a:solidFill>
                  <a:schemeClr val="tx1"/>
                </a:solidFill>
                <a:latin typeface="+mn-lt"/>
                <a:ea typeface="+mn-ea"/>
                <a:cs typeface="+mn-cs"/>
              </a:defRPr>
            </a:lvl3pPr>
            <a:lvl4pPr marL="1371600" indent="0" algn="ctr" defTabSz="538163" rtl="0" eaLnBrk="1" latinLnBrk="0" hangingPunct="1">
              <a:lnSpc>
                <a:spcPct val="90000"/>
              </a:lnSpc>
              <a:spcBef>
                <a:spcPts val="500"/>
              </a:spcBef>
              <a:buClr>
                <a:schemeClr val="tx1"/>
              </a:buClr>
              <a:buFont typeface="Arial" panose="020B0604020202020204" pitchFamily="34" charset="0"/>
              <a:buNone/>
              <a:defRPr sz="1600" kern="1200" spc="-30" baseline="0">
                <a:solidFill>
                  <a:schemeClr val="tx1"/>
                </a:solidFill>
                <a:latin typeface="+mn-lt"/>
                <a:ea typeface="+mn-ea"/>
                <a:cs typeface="+mn-cs"/>
              </a:defRPr>
            </a:lvl4pPr>
            <a:lvl5pPr marL="1828800" indent="0" algn="ctr" defTabSz="806450" rtl="0" eaLnBrk="1" latinLnBrk="0" hangingPunct="1">
              <a:lnSpc>
                <a:spcPct val="128000"/>
              </a:lnSpc>
              <a:spcBef>
                <a:spcPts val="800"/>
              </a:spcBef>
              <a:buClr>
                <a:schemeClr val="tx1"/>
              </a:buClr>
              <a:buFont typeface="Arial" panose="020B0604020202020204" pitchFamily="34" charset="0"/>
              <a:buNone/>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Date and location to go here</a:t>
            </a:r>
          </a:p>
        </p:txBody>
      </p:sp>
      <p:sp>
        <p:nvSpPr>
          <p:cNvPr id="3" name="Text Placeholder 2">
            <a:extLst>
              <a:ext uri="{FF2B5EF4-FFF2-40B4-BE49-F238E27FC236}">
                <a16:creationId xmlns:a16="http://schemas.microsoft.com/office/drawing/2014/main" id="{C39F948B-63E9-49A6-BDED-C9BC3512CBE4}"/>
              </a:ext>
            </a:extLst>
          </p:cNvPr>
          <p:cNvSpPr>
            <a:spLocks noGrp="1"/>
          </p:cNvSpPr>
          <p:nvPr>
            <p:ph type="body" sz="quarter" idx="12" hasCustomPrompt="1"/>
          </p:nvPr>
        </p:nvSpPr>
        <p:spPr>
          <a:xfrm>
            <a:off x="2223718" y="848213"/>
            <a:ext cx="3872281" cy="4172194"/>
          </a:xfrm>
          <a:prstGeom prst="rect">
            <a:avLst/>
          </a:prstGeom>
        </p:spPr>
        <p:txBody>
          <a:bodyPr anchor="t"/>
          <a:lstStyle>
            <a:lvl1pPr marL="0" indent="0">
              <a:buNone/>
              <a:defRPr sz="26900" b="1" spc="-1600" baseline="0">
                <a:solidFill>
                  <a:schemeClr val="accent5"/>
                </a:solidFill>
                <a:latin typeface="+mj-lt"/>
              </a:defRPr>
            </a:lvl1pPr>
          </a:lstStyle>
          <a:p>
            <a:pPr lvl="0"/>
            <a:r>
              <a:rPr lang="en-GB" dirty="0"/>
              <a:t>01</a:t>
            </a:r>
          </a:p>
        </p:txBody>
      </p:sp>
      <p:sp>
        <p:nvSpPr>
          <p:cNvPr id="6" name="Text Placeholder 5">
            <a:extLst>
              <a:ext uri="{FF2B5EF4-FFF2-40B4-BE49-F238E27FC236}">
                <a16:creationId xmlns:a16="http://schemas.microsoft.com/office/drawing/2014/main" id="{BB442A45-6AB5-48D4-BF84-21A94C133FD3}"/>
              </a:ext>
            </a:extLst>
          </p:cNvPr>
          <p:cNvSpPr>
            <a:spLocks noGrp="1"/>
          </p:cNvSpPr>
          <p:nvPr>
            <p:ph type="body" sz="quarter" idx="13" hasCustomPrompt="1"/>
          </p:nvPr>
        </p:nvSpPr>
        <p:spPr>
          <a:xfrm>
            <a:off x="6656756" y="3234959"/>
            <a:ext cx="3311525" cy="1265238"/>
          </a:xfrm>
          <a:prstGeom prst="rect">
            <a:avLst/>
          </a:prstGeom>
        </p:spPr>
        <p:txBody>
          <a:bodyPr/>
          <a:lstStyle>
            <a:lvl1pPr marL="0" indent="0">
              <a:lnSpc>
                <a:spcPct val="108000"/>
              </a:lnSpc>
              <a:buNone/>
              <a:defRPr sz="2700" b="1" baseline="0">
                <a:latin typeface="+mj-lt"/>
              </a:defRPr>
            </a:lvl1pPr>
          </a:lstStyle>
          <a:p>
            <a:pPr lvl="0"/>
            <a:r>
              <a:rPr lang="en-GB" dirty="0"/>
              <a:t>Section Heading to go here</a:t>
            </a:r>
          </a:p>
        </p:txBody>
      </p:sp>
    </p:spTree>
    <p:extLst>
      <p:ext uri="{BB962C8B-B14F-4D97-AF65-F5344CB8AC3E}">
        <p14:creationId xmlns:p14="http://schemas.microsoft.com/office/powerpoint/2010/main" val="26199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lgn="r">
              <a:defRPr/>
            </a:lvl1pPr>
          </a:lstStyle>
          <a:p>
            <a:endParaRPr lang="en-GB" dirty="0"/>
          </a:p>
        </p:txBody>
      </p:sp>
      <p:sp>
        <p:nvSpPr>
          <p:cNvPr id="8" name="Subtitle 2">
            <a:extLst>
              <a:ext uri="{FF2B5EF4-FFF2-40B4-BE49-F238E27FC236}">
                <a16:creationId xmlns:a16="http://schemas.microsoft.com/office/drawing/2014/main" id="{234675A2-FC0E-42C8-8E91-77A68C9B844F}"/>
              </a:ext>
            </a:extLst>
          </p:cNvPr>
          <p:cNvSpPr txBox="1">
            <a:spLocks/>
          </p:cNvSpPr>
          <p:nvPr userDrawn="1"/>
        </p:nvSpPr>
        <p:spPr>
          <a:xfrm>
            <a:off x="1055688" y="5530361"/>
            <a:ext cx="6480175" cy="301193"/>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0"/>
              </a:spcBef>
              <a:spcAft>
                <a:spcPts val="300"/>
              </a:spcAft>
              <a:buClr>
                <a:schemeClr val="accent2"/>
              </a:buClr>
              <a:buFont typeface="Arial" panose="020B0604020202020204" pitchFamily="34" charset="0"/>
              <a:buNone/>
              <a:defRPr sz="1300" u="none" kern="1200" spc="-30" baseline="0">
                <a:solidFill>
                  <a:schemeClr val="bg1"/>
                </a:solidFill>
                <a:uFill>
                  <a:solidFill>
                    <a:schemeClr val="tx1"/>
                  </a:solidFill>
                </a:uFill>
                <a:latin typeface="+mn-lt"/>
                <a:ea typeface="+mn-ea"/>
                <a:cs typeface="+mn-cs"/>
              </a:defRPr>
            </a:lvl1pPr>
            <a:lvl2pPr marL="457200" indent="0" algn="ctr" defTabSz="538163" rtl="0" eaLnBrk="1" latinLnBrk="0" hangingPunct="1">
              <a:lnSpc>
                <a:spcPct val="128000"/>
              </a:lnSpc>
              <a:spcBef>
                <a:spcPts val="800"/>
              </a:spcBef>
              <a:buClr>
                <a:schemeClr val="tx1"/>
              </a:buClr>
              <a:buFont typeface="Arial" panose="020B0604020202020204" pitchFamily="34" charset="0"/>
              <a:buNone/>
              <a:tabLst>
                <a:tab pos="268288" algn="l"/>
              </a:tabLst>
              <a:defRPr sz="2000" kern="1200" spc="-30" baseline="0">
                <a:solidFill>
                  <a:schemeClr val="tx1"/>
                </a:solidFill>
                <a:latin typeface="+mn-lt"/>
                <a:ea typeface="+mn-ea"/>
                <a:cs typeface="+mn-cs"/>
              </a:defRPr>
            </a:lvl2pPr>
            <a:lvl3pPr marL="914400" indent="0" algn="ctr" defTabSz="806450" rtl="0" eaLnBrk="1" latinLnBrk="0" hangingPunct="1">
              <a:lnSpc>
                <a:spcPct val="128000"/>
              </a:lnSpc>
              <a:spcBef>
                <a:spcPts val="800"/>
              </a:spcBef>
              <a:buClr>
                <a:schemeClr val="tx1"/>
              </a:buClr>
              <a:buFont typeface="Arial" panose="020B0604020202020204" pitchFamily="34" charset="0"/>
              <a:buNone/>
              <a:defRPr sz="1800" kern="1200" spc="-30" baseline="0">
                <a:solidFill>
                  <a:schemeClr val="tx1"/>
                </a:solidFill>
                <a:latin typeface="+mn-lt"/>
                <a:ea typeface="+mn-ea"/>
                <a:cs typeface="+mn-cs"/>
              </a:defRPr>
            </a:lvl3pPr>
            <a:lvl4pPr marL="1371600" indent="0" algn="ctr" defTabSz="538163" rtl="0" eaLnBrk="1" latinLnBrk="0" hangingPunct="1">
              <a:lnSpc>
                <a:spcPct val="90000"/>
              </a:lnSpc>
              <a:spcBef>
                <a:spcPts val="500"/>
              </a:spcBef>
              <a:buClr>
                <a:schemeClr val="tx1"/>
              </a:buClr>
              <a:buFont typeface="Arial" panose="020B0604020202020204" pitchFamily="34" charset="0"/>
              <a:buNone/>
              <a:defRPr sz="1600" kern="1200" spc="-30" baseline="0">
                <a:solidFill>
                  <a:schemeClr val="tx1"/>
                </a:solidFill>
                <a:latin typeface="+mn-lt"/>
                <a:ea typeface="+mn-ea"/>
                <a:cs typeface="+mn-cs"/>
              </a:defRPr>
            </a:lvl4pPr>
            <a:lvl5pPr marL="1828800" indent="0" algn="ctr" defTabSz="806450" rtl="0" eaLnBrk="1" latinLnBrk="0" hangingPunct="1">
              <a:lnSpc>
                <a:spcPct val="128000"/>
              </a:lnSpc>
              <a:spcBef>
                <a:spcPts val="800"/>
              </a:spcBef>
              <a:buClr>
                <a:schemeClr val="tx1"/>
              </a:buClr>
              <a:buFont typeface="Arial" panose="020B0604020202020204" pitchFamily="34" charset="0"/>
              <a:buNone/>
              <a:defRPr sz="1600" kern="1200" spc="-3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Date and location to go here</a:t>
            </a:r>
          </a:p>
        </p:txBody>
      </p:sp>
      <p:sp>
        <p:nvSpPr>
          <p:cNvPr id="3" name="Text Placeholder 2">
            <a:extLst>
              <a:ext uri="{FF2B5EF4-FFF2-40B4-BE49-F238E27FC236}">
                <a16:creationId xmlns:a16="http://schemas.microsoft.com/office/drawing/2014/main" id="{C39F948B-63E9-49A6-BDED-C9BC3512CBE4}"/>
              </a:ext>
            </a:extLst>
          </p:cNvPr>
          <p:cNvSpPr>
            <a:spLocks noGrp="1"/>
          </p:cNvSpPr>
          <p:nvPr>
            <p:ph type="body" sz="quarter" idx="12" hasCustomPrompt="1"/>
          </p:nvPr>
        </p:nvSpPr>
        <p:spPr>
          <a:xfrm>
            <a:off x="2223718" y="848213"/>
            <a:ext cx="3872281" cy="4172194"/>
          </a:xfrm>
          <a:prstGeom prst="rect">
            <a:avLst/>
          </a:prstGeom>
        </p:spPr>
        <p:txBody>
          <a:bodyPr anchor="t"/>
          <a:lstStyle>
            <a:lvl1pPr marL="0" indent="0">
              <a:buNone/>
              <a:defRPr sz="26900" b="1" spc="-1600" baseline="0">
                <a:solidFill>
                  <a:schemeClr val="accent5"/>
                </a:solidFill>
                <a:latin typeface="+mj-lt"/>
              </a:defRPr>
            </a:lvl1pPr>
          </a:lstStyle>
          <a:p>
            <a:pPr lvl="0"/>
            <a:r>
              <a:rPr lang="en-GB" dirty="0"/>
              <a:t>01</a:t>
            </a:r>
          </a:p>
        </p:txBody>
      </p:sp>
      <p:sp>
        <p:nvSpPr>
          <p:cNvPr id="6" name="Text Placeholder 5">
            <a:extLst>
              <a:ext uri="{FF2B5EF4-FFF2-40B4-BE49-F238E27FC236}">
                <a16:creationId xmlns:a16="http://schemas.microsoft.com/office/drawing/2014/main" id="{BB442A45-6AB5-48D4-BF84-21A94C133FD3}"/>
              </a:ext>
            </a:extLst>
          </p:cNvPr>
          <p:cNvSpPr>
            <a:spLocks noGrp="1"/>
          </p:cNvSpPr>
          <p:nvPr>
            <p:ph type="body" sz="quarter" idx="13" hasCustomPrompt="1"/>
          </p:nvPr>
        </p:nvSpPr>
        <p:spPr>
          <a:xfrm>
            <a:off x="6656756" y="3234959"/>
            <a:ext cx="3311525" cy="1265238"/>
          </a:xfrm>
          <a:prstGeom prst="rect">
            <a:avLst/>
          </a:prstGeom>
        </p:spPr>
        <p:txBody>
          <a:bodyPr/>
          <a:lstStyle>
            <a:lvl1pPr marL="0" indent="0">
              <a:lnSpc>
                <a:spcPct val="108000"/>
              </a:lnSpc>
              <a:buNone/>
              <a:defRPr sz="2700" b="1" baseline="0">
                <a:latin typeface="+mj-lt"/>
              </a:defRPr>
            </a:lvl1pPr>
          </a:lstStyle>
          <a:p>
            <a:pPr lvl="0"/>
            <a:r>
              <a:rPr lang="en-GB" dirty="0"/>
              <a:t>Section Heading to go here</a:t>
            </a:r>
          </a:p>
        </p:txBody>
      </p:sp>
    </p:spTree>
    <p:extLst>
      <p:ext uri="{BB962C8B-B14F-4D97-AF65-F5344CB8AC3E}">
        <p14:creationId xmlns:p14="http://schemas.microsoft.com/office/powerpoint/2010/main" val="415640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8F5E-7263-42FB-94FA-BB01DCC55645}"/>
              </a:ext>
            </a:extLst>
          </p:cNvPr>
          <p:cNvSpPr>
            <a:spLocks noGrp="1"/>
          </p:cNvSpPr>
          <p:nvPr>
            <p:ph type="title" hasCustomPrompt="1"/>
          </p:nvPr>
        </p:nvSpPr>
        <p:spPr>
          <a:xfrm>
            <a:off x="1058863" y="1304924"/>
            <a:ext cx="5037137" cy="1182659"/>
          </a:xfrm>
          <a:prstGeom prst="rect">
            <a:avLst/>
          </a:prstGeom>
        </p:spPr>
        <p:txBody>
          <a:bodyPr anchor="b"/>
          <a:lstStyle>
            <a:lvl1pPr>
              <a:defRPr/>
            </a:lvl1pPr>
          </a:lstStyle>
          <a:p>
            <a:r>
              <a:rPr lang="en-US" dirty="0"/>
              <a:t>Page title</a:t>
            </a:r>
            <a:br>
              <a:rPr lang="en-US" dirty="0"/>
            </a:br>
            <a:r>
              <a:rPr lang="en-US" dirty="0"/>
              <a:t>Description</a:t>
            </a:r>
            <a:endParaRPr lang="en-GB" dirty="0"/>
          </a:p>
        </p:txBody>
      </p:sp>
      <p:sp>
        <p:nvSpPr>
          <p:cNvPr id="3" name="Footer Placeholder 2">
            <a:extLst>
              <a:ext uri="{FF2B5EF4-FFF2-40B4-BE49-F238E27FC236}">
                <a16:creationId xmlns:a16="http://schemas.microsoft.com/office/drawing/2014/main" id="{28881E3B-4850-49F0-AAFB-2CA201FB8062}"/>
              </a:ext>
            </a:extLst>
          </p:cNvPr>
          <p:cNvSpPr>
            <a:spLocks noGrp="1"/>
          </p:cNvSpPr>
          <p:nvPr>
            <p:ph type="ftr" sz="quarter" idx="10"/>
          </p:nvPr>
        </p:nvSpPr>
        <p:spPr/>
        <p:txBody>
          <a:bodyPr/>
          <a:lstStyle>
            <a:lvl1pPr>
              <a:defRPr/>
            </a:lvl1pPr>
          </a:lstStyle>
          <a:p>
            <a:pPr algn="r"/>
            <a:endParaRPr lang="en-GB" dirty="0"/>
          </a:p>
        </p:txBody>
      </p:sp>
      <p:sp>
        <p:nvSpPr>
          <p:cNvPr id="9" name="Text Placeholder 8">
            <a:extLst>
              <a:ext uri="{FF2B5EF4-FFF2-40B4-BE49-F238E27FC236}">
                <a16:creationId xmlns:a16="http://schemas.microsoft.com/office/drawing/2014/main" id="{67C1A9DB-0C70-40EC-9649-68566172689D}"/>
              </a:ext>
            </a:extLst>
          </p:cNvPr>
          <p:cNvSpPr>
            <a:spLocks noGrp="1"/>
          </p:cNvSpPr>
          <p:nvPr>
            <p:ph type="body" sz="quarter" idx="12" hasCustomPrompt="1"/>
          </p:nvPr>
        </p:nvSpPr>
        <p:spPr>
          <a:xfrm>
            <a:off x="1058864" y="6424613"/>
            <a:ext cx="377130" cy="365125"/>
          </a:xfrm>
          <a:prstGeom prst="rect">
            <a:avLst/>
          </a:prstGeom>
        </p:spPr>
        <p:txBody>
          <a:bodyPr/>
          <a:lstStyle>
            <a:lvl1pPr marL="0" indent="0">
              <a:buNone/>
              <a:defRPr b="1">
                <a:solidFill>
                  <a:schemeClr val="accent4"/>
                </a:solidFill>
              </a:defRPr>
            </a:lvl1pPr>
          </a:lstStyle>
          <a:p>
            <a:pPr lvl="0"/>
            <a:r>
              <a:rPr lang="en-GB" dirty="0"/>
              <a:t>01</a:t>
            </a:r>
          </a:p>
        </p:txBody>
      </p:sp>
      <p:sp>
        <p:nvSpPr>
          <p:cNvPr id="11" name="Text Placeholder 10">
            <a:extLst>
              <a:ext uri="{FF2B5EF4-FFF2-40B4-BE49-F238E27FC236}">
                <a16:creationId xmlns:a16="http://schemas.microsoft.com/office/drawing/2014/main" id="{92032D8F-220C-4B16-9D84-2BC71DD65C3E}"/>
              </a:ext>
            </a:extLst>
          </p:cNvPr>
          <p:cNvSpPr>
            <a:spLocks noGrp="1"/>
          </p:cNvSpPr>
          <p:nvPr>
            <p:ph type="body" sz="quarter" idx="13" hasCustomPrompt="1"/>
          </p:nvPr>
        </p:nvSpPr>
        <p:spPr>
          <a:xfrm>
            <a:off x="1435994" y="6424612"/>
            <a:ext cx="6088439" cy="365125"/>
          </a:xfrm>
          <a:prstGeom prst="rect">
            <a:avLst/>
          </a:prstGeom>
        </p:spPr>
        <p:txBody>
          <a:bodyPr anchor="ctr">
            <a:normAutofit/>
          </a:bodyPr>
          <a:lstStyle>
            <a:lvl1pPr marL="0" indent="0">
              <a:buNone/>
              <a:defRPr sz="800">
                <a:solidFill>
                  <a:schemeClr val="bg1"/>
                </a:solidFill>
              </a:defRPr>
            </a:lvl1pPr>
          </a:lstStyle>
          <a:p>
            <a:pPr lvl="0"/>
            <a:r>
              <a:rPr lang="en-GB" dirty="0"/>
              <a:t>Section title to go here</a:t>
            </a:r>
          </a:p>
        </p:txBody>
      </p:sp>
      <p:cxnSp>
        <p:nvCxnSpPr>
          <p:cNvPr id="13" name="Straight Connector 12">
            <a:extLst>
              <a:ext uri="{FF2B5EF4-FFF2-40B4-BE49-F238E27FC236}">
                <a16:creationId xmlns:a16="http://schemas.microsoft.com/office/drawing/2014/main" id="{CFF3AB39-CE06-4C1C-82C0-96651F1E5E64}"/>
              </a:ext>
            </a:extLst>
          </p:cNvPr>
          <p:cNvCxnSpPr>
            <a:cxnSpLocks/>
          </p:cNvCxnSpPr>
          <p:nvPr userDrawn="1"/>
        </p:nvCxnSpPr>
        <p:spPr>
          <a:xfrm>
            <a:off x="1055688" y="2994338"/>
            <a:ext cx="38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DC82C42E-16B2-41B9-8D3B-D4418209D493}"/>
              </a:ext>
            </a:extLst>
          </p:cNvPr>
          <p:cNvSpPr>
            <a:spLocks noGrp="1"/>
          </p:cNvSpPr>
          <p:nvPr>
            <p:ph type="body" sz="quarter" idx="14" hasCustomPrompt="1"/>
          </p:nvPr>
        </p:nvSpPr>
        <p:spPr>
          <a:xfrm>
            <a:off x="1055688" y="2565400"/>
            <a:ext cx="5040312" cy="3492500"/>
          </a:xfrm>
          <a:prstGeom prst="rect">
            <a:avLst/>
          </a:prstGeom>
        </p:spPr>
        <p:txBody>
          <a:bodyPr/>
          <a:lstStyle>
            <a:lvl1pPr>
              <a:buClr>
                <a:schemeClr val="accent3"/>
              </a:buClr>
              <a:defRPr/>
            </a:lvl1pPr>
            <a:lvl2pPr>
              <a:spcBef>
                <a:spcPts val="400"/>
              </a:spcBef>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0"/>
            <a:r>
              <a:rPr lang="en-US" dirty="0" err="1"/>
              <a:t>Interdum</a:t>
            </a:r>
            <a:r>
              <a:rPr lang="en-US" dirty="0"/>
              <a:t> </a:t>
            </a:r>
            <a:r>
              <a:rPr lang="en-US" dirty="0" err="1"/>
              <a:t>nulla</a:t>
            </a:r>
            <a:r>
              <a:rPr lang="en-US" dirty="0"/>
              <a:t> at, </a:t>
            </a:r>
            <a:r>
              <a:rPr lang="en-US" dirty="0" err="1"/>
              <a:t>rutrum</a:t>
            </a:r>
            <a:r>
              <a:rPr lang="en-US" dirty="0"/>
              <a:t> </a:t>
            </a:r>
            <a:r>
              <a:rPr lang="en-US" dirty="0" err="1"/>
              <a:t>mauris</a:t>
            </a:r>
            <a:r>
              <a:rPr lang="en-US" dirty="0"/>
              <a:t> ac </a:t>
            </a:r>
            <a:r>
              <a:rPr lang="en-US" dirty="0" err="1"/>
              <a:t>lacus</a:t>
            </a:r>
            <a:r>
              <a:rPr lang="en-US" dirty="0"/>
              <a:t> </a:t>
            </a:r>
            <a:r>
              <a:rPr lang="en-US" dirty="0" err="1"/>
              <a:t>luctus</a:t>
            </a:r>
            <a:r>
              <a:rPr lang="en-US" dirty="0"/>
              <a:t> lorem:</a:t>
            </a:r>
          </a:p>
          <a:p>
            <a:pPr lvl="1"/>
            <a:r>
              <a:rPr lang="da-DK" dirty="0"/>
              <a:t>Lorem ipsum dolor sit amet</a:t>
            </a:r>
          </a:p>
          <a:p>
            <a:pPr lvl="1"/>
            <a:r>
              <a:rPr lang="da-DK" dirty="0"/>
              <a:t>Lorem ipsum dolor sit amet</a:t>
            </a:r>
          </a:p>
          <a:p>
            <a:pPr lvl="1"/>
            <a:r>
              <a:rPr lang="da-DK" dirty="0"/>
              <a:t>Lorem ipsum dolor sit amet</a:t>
            </a:r>
          </a:p>
          <a:p>
            <a:pPr lvl="1"/>
            <a:r>
              <a:rPr lang="da-DK" dirty="0"/>
              <a:t>Lorem ipsum dolor sit amet</a:t>
            </a:r>
          </a:p>
          <a:p>
            <a:pPr lvl="0"/>
            <a:r>
              <a:rPr lang="fr-FR" dirty="0" err="1"/>
              <a:t>Proin</a:t>
            </a:r>
            <a:r>
              <a:rPr lang="fr-FR" dirty="0"/>
              <a:t> </a:t>
            </a:r>
            <a:r>
              <a:rPr lang="fr-FR" dirty="0" err="1"/>
              <a:t>sit</a:t>
            </a:r>
            <a:r>
              <a:rPr lang="fr-FR" dirty="0"/>
              <a:t> </a:t>
            </a:r>
            <a:r>
              <a:rPr lang="fr-FR" dirty="0" err="1"/>
              <a:t>amet</a:t>
            </a:r>
            <a:r>
              <a:rPr lang="fr-FR" dirty="0"/>
              <a:t> </a:t>
            </a:r>
            <a:r>
              <a:rPr lang="fr-FR" dirty="0" err="1"/>
              <a:t>elit</a:t>
            </a:r>
            <a:r>
              <a:rPr lang="fr-FR" dirty="0"/>
              <a:t> </a:t>
            </a:r>
            <a:r>
              <a:rPr lang="fr-FR" dirty="0" err="1"/>
              <a:t>imperdiet</a:t>
            </a:r>
            <a:r>
              <a:rPr lang="fr-FR" dirty="0"/>
              <a:t>, </a:t>
            </a:r>
            <a:r>
              <a:rPr lang="fr-FR" dirty="0" err="1"/>
              <a:t>aliquet</a:t>
            </a:r>
            <a:r>
              <a:rPr lang="fr-FR" dirty="0"/>
              <a:t> </a:t>
            </a:r>
            <a:r>
              <a:rPr lang="fr-FR" dirty="0" err="1"/>
              <a:t>eros</a:t>
            </a:r>
            <a:r>
              <a:rPr lang="fr-FR" dirty="0"/>
              <a:t> ut, commodo est.</a:t>
            </a:r>
          </a:p>
          <a:p>
            <a:pPr lvl="0"/>
            <a:r>
              <a:rPr lang="da-DK" dirty="0"/>
              <a:t>Nam vehicula tempus orci, sit amet aliquam urna pharetra quis erat ipsum mollis Aenean tempor ac nibh egey/</a:t>
            </a:r>
          </a:p>
        </p:txBody>
      </p:sp>
      <p:sp>
        <p:nvSpPr>
          <p:cNvPr id="15" name="Content Placeholder 14">
            <a:extLst>
              <a:ext uri="{FF2B5EF4-FFF2-40B4-BE49-F238E27FC236}">
                <a16:creationId xmlns:a16="http://schemas.microsoft.com/office/drawing/2014/main" id="{1893D876-292B-436A-AB89-678D831F8179}"/>
              </a:ext>
            </a:extLst>
          </p:cNvPr>
          <p:cNvSpPr>
            <a:spLocks noGrp="1"/>
          </p:cNvSpPr>
          <p:nvPr>
            <p:ph sz="quarter" idx="15" hasCustomPrompt="1"/>
          </p:nvPr>
        </p:nvSpPr>
        <p:spPr>
          <a:xfrm>
            <a:off x="6888975" y="1628774"/>
            <a:ext cx="3960000" cy="3960000"/>
          </a:xfrm>
          <a:prstGeom prst="rect">
            <a:avLst/>
          </a:prstGeom>
        </p:spPr>
        <p:txBody>
          <a:bodyPr/>
          <a:lstStyle>
            <a:lvl1pPr marL="0" indent="0">
              <a:buNone/>
              <a:defRPr/>
            </a:lvl1pPr>
          </a:lstStyle>
          <a:p>
            <a:pPr lvl="0"/>
            <a:r>
              <a:rPr lang="en-GB" dirty="0"/>
              <a:t>Click to add picture</a:t>
            </a:r>
          </a:p>
        </p:txBody>
      </p:sp>
    </p:spTree>
    <p:extLst>
      <p:ext uri="{BB962C8B-B14F-4D97-AF65-F5344CB8AC3E}">
        <p14:creationId xmlns:p14="http://schemas.microsoft.com/office/powerpoint/2010/main" val="331763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8F5E-7263-42FB-94FA-BB01DCC55645}"/>
              </a:ext>
            </a:extLst>
          </p:cNvPr>
          <p:cNvSpPr>
            <a:spLocks noGrp="1"/>
          </p:cNvSpPr>
          <p:nvPr>
            <p:ph type="title" hasCustomPrompt="1"/>
          </p:nvPr>
        </p:nvSpPr>
        <p:spPr>
          <a:xfrm>
            <a:off x="1058863" y="1304924"/>
            <a:ext cx="5037137" cy="1182659"/>
          </a:xfrm>
          <a:prstGeom prst="rect">
            <a:avLst/>
          </a:prstGeom>
        </p:spPr>
        <p:txBody>
          <a:bodyPr anchor="b"/>
          <a:lstStyle>
            <a:lvl1pPr>
              <a:defRPr/>
            </a:lvl1pPr>
          </a:lstStyle>
          <a:p>
            <a:r>
              <a:rPr lang="en-US" dirty="0"/>
              <a:t>Page title</a:t>
            </a:r>
            <a:br>
              <a:rPr lang="en-US" dirty="0"/>
            </a:br>
            <a:r>
              <a:rPr lang="en-US" dirty="0"/>
              <a:t>Description</a:t>
            </a:r>
            <a:endParaRPr lang="en-GB" dirty="0"/>
          </a:p>
        </p:txBody>
      </p:sp>
      <p:sp>
        <p:nvSpPr>
          <p:cNvPr id="3" name="Footer Placeholder 2">
            <a:extLst>
              <a:ext uri="{FF2B5EF4-FFF2-40B4-BE49-F238E27FC236}">
                <a16:creationId xmlns:a16="http://schemas.microsoft.com/office/drawing/2014/main" id="{28881E3B-4850-49F0-AAFB-2CA201FB8062}"/>
              </a:ext>
            </a:extLst>
          </p:cNvPr>
          <p:cNvSpPr>
            <a:spLocks noGrp="1"/>
          </p:cNvSpPr>
          <p:nvPr>
            <p:ph type="ftr" sz="quarter" idx="10"/>
          </p:nvPr>
        </p:nvSpPr>
        <p:spPr/>
        <p:txBody>
          <a:bodyPr/>
          <a:lstStyle>
            <a:lvl1pPr>
              <a:defRPr/>
            </a:lvl1pPr>
          </a:lstStyle>
          <a:p>
            <a:pPr algn="r"/>
            <a:endParaRPr lang="en-GB" dirty="0"/>
          </a:p>
        </p:txBody>
      </p:sp>
      <p:sp>
        <p:nvSpPr>
          <p:cNvPr id="9" name="Text Placeholder 8">
            <a:extLst>
              <a:ext uri="{FF2B5EF4-FFF2-40B4-BE49-F238E27FC236}">
                <a16:creationId xmlns:a16="http://schemas.microsoft.com/office/drawing/2014/main" id="{67C1A9DB-0C70-40EC-9649-68566172689D}"/>
              </a:ext>
            </a:extLst>
          </p:cNvPr>
          <p:cNvSpPr>
            <a:spLocks noGrp="1"/>
          </p:cNvSpPr>
          <p:nvPr>
            <p:ph type="body" sz="quarter" idx="12" hasCustomPrompt="1"/>
          </p:nvPr>
        </p:nvSpPr>
        <p:spPr>
          <a:xfrm>
            <a:off x="1058864" y="6424613"/>
            <a:ext cx="377130" cy="365125"/>
          </a:xfrm>
          <a:prstGeom prst="rect">
            <a:avLst/>
          </a:prstGeom>
        </p:spPr>
        <p:txBody>
          <a:bodyPr/>
          <a:lstStyle>
            <a:lvl1pPr marL="0" indent="0">
              <a:buNone/>
              <a:defRPr b="1">
                <a:solidFill>
                  <a:schemeClr val="accent4"/>
                </a:solidFill>
              </a:defRPr>
            </a:lvl1pPr>
          </a:lstStyle>
          <a:p>
            <a:pPr lvl="0"/>
            <a:r>
              <a:rPr lang="en-GB" dirty="0"/>
              <a:t>01</a:t>
            </a:r>
          </a:p>
        </p:txBody>
      </p:sp>
      <p:sp>
        <p:nvSpPr>
          <p:cNvPr id="11" name="Text Placeholder 10">
            <a:extLst>
              <a:ext uri="{FF2B5EF4-FFF2-40B4-BE49-F238E27FC236}">
                <a16:creationId xmlns:a16="http://schemas.microsoft.com/office/drawing/2014/main" id="{92032D8F-220C-4B16-9D84-2BC71DD65C3E}"/>
              </a:ext>
            </a:extLst>
          </p:cNvPr>
          <p:cNvSpPr>
            <a:spLocks noGrp="1"/>
          </p:cNvSpPr>
          <p:nvPr>
            <p:ph type="body" sz="quarter" idx="13" hasCustomPrompt="1"/>
          </p:nvPr>
        </p:nvSpPr>
        <p:spPr>
          <a:xfrm>
            <a:off x="1435994" y="6424612"/>
            <a:ext cx="6088439" cy="365125"/>
          </a:xfrm>
          <a:prstGeom prst="rect">
            <a:avLst/>
          </a:prstGeom>
        </p:spPr>
        <p:txBody>
          <a:bodyPr anchor="ctr">
            <a:normAutofit/>
          </a:bodyPr>
          <a:lstStyle>
            <a:lvl1pPr marL="0" indent="0">
              <a:buNone/>
              <a:defRPr sz="800">
                <a:solidFill>
                  <a:schemeClr val="bg1"/>
                </a:solidFill>
              </a:defRPr>
            </a:lvl1pPr>
          </a:lstStyle>
          <a:p>
            <a:pPr lvl="0"/>
            <a:r>
              <a:rPr lang="en-GB" dirty="0"/>
              <a:t>Section title to go here</a:t>
            </a:r>
          </a:p>
        </p:txBody>
      </p:sp>
      <p:cxnSp>
        <p:nvCxnSpPr>
          <p:cNvPr id="13" name="Straight Connector 12">
            <a:extLst>
              <a:ext uri="{FF2B5EF4-FFF2-40B4-BE49-F238E27FC236}">
                <a16:creationId xmlns:a16="http://schemas.microsoft.com/office/drawing/2014/main" id="{CFF3AB39-CE06-4C1C-82C0-96651F1E5E64}"/>
              </a:ext>
            </a:extLst>
          </p:cNvPr>
          <p:cNvCxnSpPr>
            <a:cxnSpLocks/>
          </p:cNvCxnSpPr>
          <p:nvPr userDrawn="1"/>
        </p:nvCxnSpPr>
        <p:spPr>
          <a:xfrm>
            <a:off x="1055688" y="2994338"/>
            <a:ext cx="38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DC82C42E-16B2-41B9-8D3B-D4418209D493}"/>
              </a:ext>
            </a:extLst>
          </p:cNvPr>
          <p:cNvSpPr>
            <a:spLocks noGrp="1"/>
          </p:cNvSpPr>
          <p:nvPr>
            <p:ph type="body" sz="quarter" idx="14" hasCustomPrompt="1"/>
          </p:nvPr>
        </p:nvSpPr>
        <p:spPr>
          <a:xfrm>
            <a:off x="1055688" y="2565400"/>
            <a:ext cx="5040312" cy="3492500"/>
          </a:xfrm>
          <a:prstGeom prst="rect">
            <a:avLst/>
          </a:prstGeom>
        </p:spPr>
        <p:txBody>
          <a:bodyPr/>
          <a:lstStyle>
            <a:lvl1pPr>
              <a:buClr>
                <a:schemeClr val="accent3"/>
              </a:buClr>
              <a:defRPr/>
            </a:lvl1pPr>
            <a:lvl2pPr>
              <a:spcBef>
                <a:spcPts val="400"/>
              </a:spcBef>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0"/>
            <a:r>
              <a:rPr lang="en-US" dirty="0" err="1"/>
              <a:t>Interdum</a:t>
            </a:r>
            <a:r>
              <a:rPr lang="en-US" dirty="0"/>
              <a:t> </a:t>
            </a:r>
            <a:r>
              <a:rPr lang="en-US" dirty="0" err="1"/>
              <a:t>nulla</a:t>
            </a:r>
            <a:r>
              <a:rPr lang="en-US" dirty="0"/>
              <a:t> at, </a:t>
            </a:r>
            <a:r>
              <a:rPr lang="en-US" dirty="0" err="1"/>
              <a:t>rutrum</a:t>
            </a:r>
            <a:r>
              <a:rPr lang="en-US" dirty="0"/>
              <a:t> </a:t>
            </a:r>
            <a:r>
              <a:rPr lang="en-US" dirty="0" err="1"/>
              <a:t>mauris</a:t>
            </a:r>
            <a:r>
              <a:rPr lang="en-US" dirty="0"/>
              <a:t> ac </a:t>
            </a:r>
            <a:r>
              <a:rPr lang="en-US" dirty="0" err="1"/>
              <a:t>lacus</a:t>
            </a:r>
            <a:r>
              <a:rPr lang="en-US" dirty="0"/>
              <a:t> </a:t>
            </a:r>
            <a:r>
              <a:rPr lang="en-US" dirty="0" err="1"/>
              <a:t>luctus</a:t>
            </a:r>
            <a:r>
              <a:rPr lang="en-US" dirty="0"/>
              <a:t> lorem:</a:t>
            </a:r>
          </a:p>
          <a:p>
            <a:pPr lvl="1"/>
            <a:r>
              <a:rPr lang="da-DK" dirty="0"/>
              <a:t>Lorem ipsum dolor sit amet</a:t>
            </a:r>
          </a:p>
          <a:p>
            <a:pPr lvl="1"/>
            <a:r>
              <a:rPr lang="da-DK" dirty="0"/>
              <a:t>Lorem ipsum dolor sit amet</a:t>
            </a:r>
          </a:p>
          <a:p>
            <a:pPr lvl="1"/>
            <a:r>
              <a:rPr lang="da-DK" dirty="0"/>
              <a:t>Lorem ipsum dolor sit amet</a:t>
            </a:r>
          </a:p>
          <a:p>
            <a:pPr lvl="1"/>
            <a:r>
              <a:rPr lang="da-DK" dirty="0"/>
              <a:t>Lorem ipsum dolor sit amet</a:t>
            </a:r>
          </a:p>
          <a:p>
            <a:pPr lvl="0"/>
            <a:r>
              <a:rPr lang="fr-FR" dirty="0" err="1"/>
              <a:t>Proin</a:t>
            </a:r>
            <a:r>
              <a:rPr lang="fr-FR" dirty="0"/>
              <a:t> </a:t>
            </a:r>
            <a:r>
              <a:rPr lang="fr-FR" dirty="0" err="1"/>
              <a:t>sit</a:t>
            </a:r>
            <a:r>
              <a:rPr lang="fr-FR" dirty="0"/>
              <a:t> </a:t>
            </a:r>
            <a:r>
              <a:rPr lang="fr-FR" dirty="0" err="1"/>
              <a:t>amet</a:t>
            </a:r>
            <a:r>
              <a:rPr lang="fr-FR" dirty="0"/>
              <a:t> </a:t>
            </a:r>
            <a:r>
              <a:rPr lang="fr-FR" dirty="0" err="1"/>
              <a:t>elit</a:t>
            </a:r>
            <a:r>
              <a:rPr lang="fr-FR" dirty="0"/>
              <a:t> </a:t>
            </a:r>
            <a:r>
              <a:rPr lang="fr-FR" dirty="0" err="1"/>
              <a:t>imperdiet</a:t>
            </a:r>
            <a:r>
              <a:rPr lang="fr-FR" dirty="0"/>
              <a:t>, </a:t>
            </a:r>
            <a:r>
              <a:rPr lang="fr-FR" dirty="0" err="1"/>
              <a:t>aliquet</a:t>
            </a:r>
            <a:r>
              <a:rPr lang="fr-FR" dirty="0"/>
              <a:t> </a:t>
            </a:r>
            <a:r>
              <a:rPr lang="fr-FR" dirty="0" err="1"/>
              <a:t>eros</a:t>
            </a:r>
            <a:r>
              <a:rPr lang="fr-FR" dirty="0"/>
              <a:t> ut, commodo est.</a:t>
            </a:r>
          </a:p>
          <a:p>
            <a:pPr lvl="0"/>
            <a:r>
              <a:rPr lang="da-DK" dirty="0"/>
              <a:t>Nam vehicula tempus orci, sit amet aliquam urna pharetra quis erat ipsum mollis Aenean tempor ac nibh egey/</a:t>
            </a:r>
          </a:p>
        </p:txBody>
      </p:sp>
      <p:sp>
        <p:nvSpPr>
          <p:cNvPr id="15" name="Content Placeholder 14">
            <a:extLst>
              <a:ext uri="{FF2B5EF4-FFF2-40B4-BE49-F238E27FC236}">
                <a16:creationId xmlns:a16="http://schemas.microsoft.com/office/drawing/2014/main" id="{1893D876-292B-436A-AB89-678D831F8179}"/>
              </a:ext>
            </a:extLst>
          </p:cNvPr>
          <p:cNvSpPr>
            <a:spLocks noGrp="1"/>
          </p:cNvSpPr>
          <p:nvPr>
            <p:ph sz="quarter" idx="15" hasCustomPrompt="1"/>
          </p:nvPr>
        </p:nvSpPr>
        <p:spPr>
          <a:xfrm>
            <a:off x="6888975" y="1628774"/>
            <a:ext cx="3960000" cy="3960000"/>
          </a:xfrm>
          <a:prstGeom prst="rect">
            <a:avLst/>
          </a:prstGeom>
        </p:spPr>
        <p:txBody>
          <a:bodyPr/>
          <a:lstStyle>
            <a:lvl1pPr marL="0" indent="0">
              <a:buNone/>
              <a:defRPr/>
            </a:lvl1pPr>
          </a:lstStyle>
          <a:p>
            <a:pPr lvl="0"/>
            <a:r>
              <a:rPr lang="en-GB" dirty="0"/>
              <a:t>Click to add picture</a:t>
            </a:r>
          </a:p>
        </p:txBody>
      </p:sp>
    </p:spTree>
    <p:extLst>
      <p:ext uri="{BB962C8B-B14F-4D97-AF65-F5344CB8AC3E}">
        <p14:creationId xmlns:p14="http://schemas.microsoft.com/office/powerpoint/2010/main" val="222191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7961" y="417020"/>
            <a:ext cx="8249266" cy="1146309"/>
          </a:xfrm>
        </p:spPr>
        <p:txBody>
          <a:bodyPr anchor="ctr" anchorCtr="0"/>
          <a:lstStyle/>
          <a:p>
            <a:r>
              <a:rPr lang="en-US" dirty="0"/>
              <a:t>Click to edit Master title style</a:t>
            </a:r>
          </a:p>
        </p:txBody>
      </p:sp>
      <p:sp>
        <p:nvSpPr>
          <p:cNvPr id="3" name="Content Placeholder 2"/>
          <p:cNvSpPr>
            <a:spLocks noGrp="1"/>
          </p:cNvSpPr>
          <p:nvPr>
            <p:ph idx="1"/>
          </p:nvPr>
        </p:nvSpPr>
        <p:spPr>
          <a:xfrm>
            <a:off x="581192" y="1809135"/>
            <a:ext cx="11029615" cy="4542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220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895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1946787" y="523181"/>
            <a:ext cx="810178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382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8045F0-E650-4900-9991-2ABFB78881D1}"/>
              </a:ext>
            </a:extLst>
          </p:cNvPr>
          <p:cNvSpPr/>
          <p:nvPr userDrawn="1"/>
        </p:nvSpPr>
        <p:spPr>
          <a:xfrm>
            <a:off x="0" y="6356350"/>
            <a:ext cx="12192000" cy="501650"/>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3"/>
          </p:nvPr>
        </p:nvSpPr>
        <p:spPr>
          <a:xfrm>
            <a:off x="8812530" y="6424612"/>
            <a:ext cx="2863533" cy="365125"/>
          </a:xfrm>
          <a:prstGeom prst="rect">
            <a:avLst/>
          </a:prstGeom>
        </p:spPr>
        <p:txBody>
          <a:bodyPr vert="horz" lIns="91440" tIns="45720" rIns="91440" bIns="45720" rtlCol="0" anchor="ctr"/>
          <a:lstStyle>
            <a:lvl1pPr algn="ctr">
              <a:defRPr sz="1200" b="1">
                <a:solidFill>
                  <a:schemeClr val="bg1"/>
                </a:solidFill>
                <a:latin typeface="+mj-lt"/>
              </a:defRPr>
            </a:lvl1pPr>
          </a:lstStyle>
          <a:p>
            <a:pPr algn="r"/>
            <a:endParaRPr lang="en-GB" dirty="0"/>
          </a:p>
        </p:txBody>
      </p:sp>
      <p:pic>
        <p:nvPicPr>
          <p:cNvPr id="4" name="Picture 3">
            <a:extLst>
              <a:ext uri="{FF2B5EF4-FFF2-40B4-BE49-F238E27FC236}">
                <a16:creationId xmlns:a16="http://schemas.microsoft.com/office/drawing/2014/main" id="{B9580FFE-0A1A-4E79-88CF-09B9C417D3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24800" y="515939"/>
            <a:ext cx="3889608" cy="2915272"/>
          </a:xfrm>
          <a:prstGeom prst="rect">
            <a:avLst/>
          </a:prstGeom>
        </p:spPr>
      </p:pic>
    </p:spTree>
    <p:extLst>
      <p:ext uri="{BB962C8B-B14F-4D97-AF65-F5344CB8AC3E}">
        <p14:creationId xmlns:p14="http://schemas.microsoft.com/office/powerpoint/2010/main" val="1899754"/>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3400" b="1" kern="1200" spc="-130" baseline="0">
          <a:solidFill>
            <a:schemeClr val="accent2"/>
          </a:solidFill>
          <a:latin typeface="+mj-lt"/>
          <a:ea typeface="+mj-ea"/>
          <a:cs typeface="+mj-cs"/>
        </a:defRPr>
      </a:lvl1pPr>
    </p:titleStyle>
    <p:bodyStyle>
      <a:lvl1pPr marL="92075" indent="-92075" algn="l" defTabSz="914400" rtl="0" eaLnBrk="1" latinLnBrk="0" hangingPunct="1">
        <a:lnSpc>
          <a:spcPct val="128000"/>
        </a:lnSpc>
        <a:spcBef>
          <a:spcPts val="800"/>
        </a:spcBef>
        <a:buClr>
          <a:schemeClr val="accent2"/>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65" userDrawn="1">
          <p15:clr>
            <a:srgbClr val="F26B43"/>
          </p15:clr>
        </p15:guide>
        <p15:guide id="3" orient="horz" pos="1525" userDrawn="1">
          <p15:clr>
            <a:srgbClr val="F26B43"/>
          </p15:clr>
        </p15:guide>
        <p15:guide id="4" pos="7355" userDrawn="1">
          <p15:clr>
            <a:srgbClr val="F26B43"/>
          </p15:clr>
        </p15:guide>
        <p15:guide id="5" pos="4747" userDrawn="1">
          <p15:clr>
            <a:srgbClr val="F26B43"/>
          </p15:clr>
        </p15:guide>
        <p15:guide id="6" orient="horz" pos="822" userDrawn="1">
          <p15:clr>
            <a:srgbClr val="F26B43"/>
          </p15:clr>
        </p15:guide>
        <p15:guide id="7" pos="6834" userDrawn="1">
          <p15:clr>
            <a:srgbClr val="F26B43"/>
          </p15:clr>
        </p15:guide>
        <p15:guide id="8" orient="horz" pos="3816" userDrawn="1">
          <p15:clr>
            <a:srgbClr val="F26B43"/>
          </p15:clr>
        </p15:guide>
        <p15:guide id="9"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688" y="1233488"/>
            <a:ext cx="6465570" cy="1184848"/>
          </a:xfrm>
          <a:prstGeom prst="rect">
            <a:avLst/>
          </a:prstGeom>
          <a:noFill/>
        </p:spPr>
        <p:txBody>
          <a:bodyPr vert="horz" lIns="91440" tIns="45720" rIns="91440" bIns="45720" rtlCol="0" anchor="b">
            <a:normAutofit/>
          </a:bodyPr>
          <a:lstStyle/>
          <a:p>
            <a:r>
              <a:rPr lang="en-US" dirty="0"/>
              <a:t>Slide title</a:t>
            </a:r>
          </a:p>
        </p:txBody>
      </p:sp>
      <p:sp>
        <p:nvSpPr>
          <p:cNvPr id="3" name="Text Placeholder 2"/>
          <p:cNvSpPr>
            <a:spLocks noGrp="1"/>
          </p:cNvSpPr>
          <p:nvPr>
            <p:ph type="body" idx="1"/>
          </p:nvPr>
        </p:nvSpPr>
        <p:spPr>
          <a:xfrm>
            <a:off x="1055688" y="2420938"/>
            <a:ext cx="6465570" cy="3480681"/>
          </a:xfrm>
          <a:prstGeom prst="rect">
            <a:avLst/>
          </a:prstGeom>
          <a:ln>
            <a:noFill/>
          </a:ln>
        </p:spPr>
        <p:txBody>
          <a:bodyPr vert="horz" lIns="91440" tIns="45720" rIns="91440" bIns="45720" rtlCol="0">
            <a:normAutofit/>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4"/>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p:txBody>
      </p:sp>
      <p:sp>
        <p:nvSpPr>
          <p:cNvPr id="7" name="Rectangle 6">
            <a:extLst>
              <a:ext uri="{FF2B5EF4-FFF2-40B4-BE49-F238E27FC236}">
                <a16:creationId xmlns:a16="http://schemas.microsoft.com/office/drawing/2014/main" id="{C58045F0-E650-4900-9991-2ABFB78881D1}"/>
              </a:ext>
            </a:extLst>
          </p:cNvPr>
          <p:cNvSpPr/>
          <p:nvPr userDrawn="1"/>
        </p:nvSpPr>
        <p:spPr>
          <a:xfrm>
            <a:off x="0" y="6356350"/>
            <a:ext cx="12192000" cy="501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3"/>
          </p:nvPr>
        </p:nvSpPr>
        <p:spPr>
          <a:xfrm>
            <a:off x="8812530" y="6424612"/>
            <a:ext cx="2863533" cy="365125"/>
          </a:xfrm>
          <a:prstGeom prst="rect">
            <a:avLst/>
          </a:prstGeom>
        </p:spPr>
        <p:txBody>
          <a:bodyPr vert="horz" lIns="91440" tIns="45720" rIns="91440" bIns="45720" rtlCol="0" anchor="ctr"/>
          <a:lstStyle>
            <a:lvl1pPr algn="ctr">
              <a:defRPr sz="1200" b="1">
                <a:solidFill>
                  <a:schemeClr val="bg1"/>
                </a:solidFill>
                <a:latin typeface="+mj-lt"/>
              </a:defRPr>
            </a:lvl1pPr>
          </a:lstStyle>
          <a:p>
            <a:pPr algn="r"/>
            <a:endParaRPr lang="en-GB" dirty="0"/>
          </a:p>
        </p:txBody>
      </p:sp>
    </p:spTree>
    <p:extLst>
      <p:ext uri="{BB962C8B-B14F-4D97-AF65-F5344CB8AC3E}">
        <p14:creationId xmlns:p14="http://schemas.microsoft.com/office/powerpoint/2010/main" val="1209444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0" r:id="rId3"/>
  </p:sldLayoutIdLst>
  <p:hf sldNum="0" hdr="0" ftr="0" dt="0"/>
  <p:txStyles>
    <p:titleStyle>
      <a:lvl1pPr algn="l" defTabSz="914400" rtl="0" eaLnBrk="1" latinLnBrk="0" hangingPunct="1">
        <a:lnSpc>
          <a:spcPct val="90000"/>
        </a:lnSpc>
        <a:spcBef>
          <a:spcPct val="0"/>
        </a:spcBef>
        <a:buNone/>
        <a:defRPr sz="3400" b="1" kern="1200" spc="-130" baseline="0">
          <a:solidFill>
            <a:schemeClr val="accent2"/>
          </a:solidFill>
          <a:latin typeface="+mj-lt"/>
          <a:ea typeface="+mj-ea"/>
          <a:cs typeface="+mj-cs"/>
        </a:defRPr>
      </a:lvl1pPr>
    </p:titleStyle>
    <p:bodyStyle>
      <a:lvl1pPr marL="92075" indent="-92075" algn="l" defTabSz="914400" rtl="0" eaLnBrk="1" latinLnBrk="0" hangingPunct="1">
        <a:lnSpc>
          <a:spcPct val="128000"/>
        </a:lnSpc>
        <a:spcBef>
          <a:spcPts val="800"/>
        </a:spcBef>
        <a:buClr>
          <a:schemeClr val="accent3"/>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65" userDrawn="1">
          <p15:clr>
            <a:srgbClr val="F26B43"/>
          </p15:clr>
        </p15:guide>
        <p15:guide id="3" orient="horz" pos="1570" userDrawn="1">
          <p15:clr>
            <a:srgbClr val="F26B43"/>
          </p15:clr>
        </p15:guide>
        <p15:guide id="4" pos="7355" userDrawn="1">
          <p15:clr>
            <a:srgbClr val="F26B43"/>
          </p15:clr>
        </p15:guide>
        <p15:guide id="5" pos="4747" userDrawn="1">
          <p15:clr>
            <a:srgbClr val="F26B43"/>
          </p15:clr>
        </p15:guide>
        <p15:guide id="6" orient="horz" pos="777" userDrawn="1">
          <p15:clr>
            <a:srgbClr val="F26B43"/>
          </p15:clr>
        </p15:guide>
        <p15:guide id="7" pos="6834" userDrawn="1">
          <p15:clr>
            <a:srgbClr val="F26B43"/>
          </p15:clr>
        </p15:guide>
        <p15:guide id="8" orient="horz" pos="3816" userDrawn="1">
          <p15:clr>
            <a:srgbClr val="F26B43"/>
          </p15:clr>
        </p15:guide>
        <p15:guide id="9" orient="horz" pos="399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812530" y="6424612"/>
            <a:ext cx="2863533" cy="365125"/>
          </a:xfrm>
          <a:prstGeom prst="rect">
            <a:avLst/>
          </a:prstGeom>
        </p:spPr>
        <p:txBody>
          <a:bodyPr vert="horz" lIns="91440" tIns="45720" rIns="91440" bIns="45720" rtlCol="0" anchor="ctr"/>
          <a:lstStyle>
            <a:lvl1pPr algn="ctr">
              <a:defRPr sz="1200" b="1">
                <a:solidFill>
                  <a:schemeClr val="bg1"/>
                </a:solidFill>
                <a:latin typeface="+mj-lt"/>
              </a:defRPr>
            </a:lvl1pPr>
          </a:lstStyle>
          <a:p>
            <a:pPr algn="r"/>
            <a:endParaRPr lang="en-GB" dirty="0"/>
          </a:p>
        </p:txBody>
      </p:sp>
      <p:sp>
        <p:nvSpPr>
          <p:cNvPr id="8" name="Rectangle 7">
            <a:extLst>
              <a:ext uri="{FF2B5EF4-FFF2-40B4-BE49-F238E27FC236}">
                <a16:creationId xmlns:a16="http://schemas.microsoft.com/office/drawing/2014/main" id="{DBB166C4-58D0-4DDC-9F73-D596682681FA}"/>
              </a:ext>
            </a:extLst>
          </p:cNvPr>
          <p:cNvSpPr/>
          <p:nvPr userDrawn="1"/>
        </p:nvSpPr>
        <p:spPr>
          <a:xfrm>
            <a:off x="6664060" y="2505869"/>
            <a:ext cx="1766181" cy="20037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6199040-C817-4DBB-87E4-E9C9906948BC}"/>
              </a:ext>
            </a:extLst>
          </p:cNvPr>
          <p:cNvSpPr/>
          <p:nvPr userDrawn="1"/>
        </p:nvSpPr>
        <p:spPr>
          <a:xfrm>
            <a:off x="6664060" y="4772379"/>
            <a:ext cx="1766181" cy="20037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38449"/>
      </p:ext>
    </p:extLst>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l" defTabSz="914400" rtl="0" eaLnBrk="1" latinLnBrk="0" hangingPunct="1">
        <a:lnSpc>
          <a:spcPct val="90000"/>
        </a:lnSpc>
        <a:spcBef>
          <a:spcPct val="0"/>
        </a:spcBef>
        <a:buNone/>
        <a:defRPr sz="3400" b="1" kern="1200" spc="-130" baseline="0">
          <a:solidFill>
            <a:schemeClr val="accent2"/>
          </a:solidFill>
          <a:latin typeface="+mj-lt"/>
          <a:ea typeface="+mj-ea"/>
          <a:cs typeface="+mj-cs"/>
        </a:defRPr>
      </a:lvl1pPr>
    </p:titleStyle>
    <p:bodyStyle>
      <a:lvl1pPr marL="92075" indent="-92075" algn="l" defTabSz="914400" rtl="0" eaLnBrk="1" latinLnBrk="0" hangingPunct="1">
        <a:lnSpc>
          <a:spcPct val="128000"/>
        </a:lnSpc>
        <a:spcBef>
          <a:spcPts val="800"/>
        </a:spcBef>
        <a:buClr>
          <a:schemeClr val="accent2"/>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70" userDrawn="1">
          <p15:clr>
            <a:srgbClr val="F26B43"/>
          </p15:clr>
        </p15:guide>
        <p15:guide id="2" pos="665" userDrawn="1">
          <p15:clr>
            <a:srgbClr val="F26B43"/>
          </p15:clr>
        </p15:guide>
        <p15:guide id="3" orient="horz" pos="1616" userDrawn="1">
          <p15:clr>
            <a:srgbClr val="F26B43"/>
          </p15:clr>
        </p15:guide>
        <p15:guide id="4" pos="7355" userDrawn="1">
          <p15:clr>
            <a:srgbClr val="F26B43"/>
          </p15:clr>
        </p15:guide>
        <p15:guide id="5" pos="4747" userDrawn="1">
          <p15:clr>
            <a:srgbClr val="F26B43"/>
          </p15:clr>
        </p15:guide>
        <p15:guide id="6" orient="horz" pos="822" userDrawn="1">
          <p15:clr>
            <a:srgbClr val="F26B43"/>
          </p15:clr>
        </p15:guide>
        <p15:guide id="7" pos="6834" userDrawn="1">
          <p15:clr>
            <a:srgbClr val="F26B43"/>
          </p15:clr>
        </p15:guide>
        <p15:guide id="8" orient="horz" pos="3816" userDrawn="1">
          <p15:clr>
            <a:srgbClr val="F26B43"/>
          </p15:clr>
        </p15:guide>
        <p15:guide id="9" orient="horz" pos="399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8045F0-E650-4900-9991-2ABFB78881D1}"/>
              </a:ext>
            </a:extLst>
          </p:cNvPr>
          <p:cNvSpPr/>
          <p:nvPr userDrawn="1"/>
        </p:nvSpPr>
        <p:spPr>
          <a:xfrm>
            <a:off x="0" y="6356350"/>
            <a:ext cx="12192000" cy="501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3"/>
          </p:nvPr>
        </p:nvSpPr>
        <p:spPr>
          <a:xfrm>
            <a:off x="8812530" y="6424612"/>
            <a:ext cx="2863533" cy="365125"/>
          </a:xfrm>
          <a:prstGeom prst="rect">
            <a:avLst/>
          </a:prstGeom>
        </p:spPr>
        <p:txBody>
          <a:bodyPr vert="horz" lIns="91440" tIns="45720" rIns="91440" bIns="45720" rtlCol="0" anchor="ctr"/>
          <a:lstStyle>
            <a:lvl1pPr algn="ctr">
              <a:defRPr sz="1200" b="1">
                <a:solidFill>
                  <a:schemeClr val="bg1"/>
                </a:solidFill>
                <a:latin typeface="+mj-lt"/>
              </a:defRPr>
            </a:lvl1pPr>
          </a:lstStyle>
          <a:p>
            <a:pPr algn="r"/>
            <a:endParaRPr lang="en-GB" dirty="0"/>
          </a:p>
        </p:txBody>
      </p:sp>
    </p:spTree>
    <p:extLst>
      <p:ext uri="{BB962C8B-B14F-4D97-AF65-F5344CB8AC3E}">
        <p14:creationId xmlns:p14="http://schemas.microsoft.com/office/powerpoint/2010/main" val="941915861"/>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914400" rtl="0" eaLnBrk="1" latinLnBrk="0" hangingPunct="1">
        <a:lnSpc>
          <a:spcPct val="90000"/>
        </a:lnSpc>
        <a:spcBef>
          <a:spcPct val="0"/>
        </a:spcBef>
        <a:buNone/>
        <a:defRPr sz="3400" b="1" kern="1200" spc="-130" baseline="0">
          <a:solidFill>
            <a:schemeClr val="accent2"/>
          </a:solidFill>
          <a:latin typeface="+mj-lt"/>
          <a:ea typeface="+mj-ea"/>
          <a:cs typeface="+mj-cs"/>
        </a:defRPr>
      </a:lvl1pPr>
    </p:titleStyle>
    <p:bodyStyle>
      <a:lvl1pPr marL="92075" indent="-92075" algn="l" defTabSz="914400" rtl="0" eaLnBrk="1" latinLnBrk="0" hangingPunct="1">
        <a:lnSpc>
          <a:spcPct val="128000"/>
        </a:lnSpc>
        <a:spcBef>
          <a:spcPts val="800"/>
        </a:spcBef>
        <a:buClr>
          <a:schemeClr val="accent2"/>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70" userDrawn="1">
          <p15:clr>
            <a:srgbClr val="F26B43"/>
          </p15:clr>
        </p15:guide>
        <p15:guide id="2" pos="665" userDrawn="1">
          <p15:clr>
            <a:srgbClr val="F26B43"/>
          </p15:clr>
        </p15:guide>
        <p15:guide id="3" orient="horz" pos="1616" userDrawn="1">
          <p15:clr>
            <a:srgbClr val="F26B43"/>
          </p15:clr>
        </p15:guide>
        <p15:guide id="4" pos="7355" userDrawn="1">
          <p15:clr>
            <a:srgbClr val="F26B43"/>
          </p15:clr>
        </p15:guide>
        <p15:guide id="5" pos="4747" userDrawn="1">
          <p15:clr>
            <a:srgbClr val="F26B43"/>
          </p15:clr>
        </p15:guide>
        <p15:guide id="6" orient="horz" pos="822" userDrawn="1">
          <p15:clr>
            <a:srgbClr val="F26B43"/>
          </p15:clr>
        </p15:guide>
        <p15:guide id="7" pos="6834" userDrawn="1">
          <p15:clr>
            <a:srgbClr val="F26B43"/>
          </p15:clr>
        </p15:guide>
        <p15:guide id="8" orient="horz" pos="3816" userDrawn="1">
          <p15:clr>
            <a:srgbClr val="F26B43"/>
          </p15:clr>
        </p15:guide>
        <p15:guide id="9" orient="horz" pos="399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8045F0-E650-4900-9991-2ABFB78881D1}"/>
              </a:ext>
            </a:extLst>
          </p:cNvPr>
          <p:cNvSpPr/>
          <p:nvPr userDrawn="1"/>
        </p:nvSpPr>
        <p:spPr>
          <a:xfrm>
            <a:off x="0" y="6356350"/>
            <a:ext cx="12192000" cy="501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3"/>
          </p:nvPr>
        </p:nvSpPr>
        <p:spPr>
          <a:xfrm>
            <a:off x="8812530" y="6424612"/>
            <a:ext cx="2863533" cy="365125"/>
          </a:xfrm>
          <a:prstGeom prst="rect">
            <a:avLst/>
          </a:prstGeom>
        </p:spPr>
        <p:txBody>
          <a:bodyPr vert="horz" lIns="91440" tIns="45720" rIns="91440" bIns="45720" rtlCol="0" anchor="ctr"/>
          <a:lstStyle>
            <a:lvl1pPr algn="ctr">
              <a:defRPr sz="1200" b="1">
                <a:solidFill>
                  <a:schemeClr val="bg1"/>
                </a:solidFill>
                <a:latin typeface="+mj-lt"/>
              </a:defRPr>
            </a:lvl1pPr>
          </a:lstStyle>
          <a:p>
            <a:pPr algn="r"/>
            <a:endParaRPr lang="en-GB" dirty="0"/>
          </a:p>
        </p:txBody>
      </p:sp>
    </p:spTree>
    <p:extLst>
      <p:ext uri="{BB962C8B-B14F-4D97-AF65-F5344CB8AC3E}">
        <p14:creationId xmlns:p14="http://schemas.microsoft.com/office/powerpoint/2010/main" val="8116009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6" r:id="rId4"/>
  </p:sldLayoutIdLst>
  <p:hf sldNum="0" hdr="0" ftr="0" dt="0"/>
  <p:txStyles>
    <p:titleStyle>
      <a:lvl1pPr algn="l" defTabSz="914400" rtl="0" eaLnBrk="1" latinLnBrk="0" hangingPunct="1">
        <a:lnSpc>
          <a:spcPct val="90000"/>
        </a:lnSpc>
        <a:spcBef>
          <a:spcPct val="0"/>
        </a:spcBef>
        <a:buNone/>
        <a:defRPr sz="3400" b="1" kern="1200" spc="-130" baseline="0">
          <a:solidFill>
            <a:schemeClr val="accent2"/>
          </a:solidFill>
          <a:latin typeface="+mj-lt"/>
          <a:ea typeface="+mj-ea"/>
          <a:cs typeface="+mj-cs"/>
        </a:defRPr>
      </a:lvl1pPr>
    </p:titleStyle>
    <p:bodyStyle>
      <a:lvl1pPr marL="92075" indent="-92075" algn="l" defTabSz="914400" rtl="0" eaLnBrk="1" latinLnBrk="0" hangingPunct="1">
        <a:lnSpc>
          <a:spcPct val="128000"/>
        </a:lnSpc>
        <a:spcBef>
          <a:spcPts val="800"/>
        </a:spcBef>
        <a:buClr>
          <a:schemeClr val="accent2"/>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70">
          <p15:clr>
            <a:srgbClr val="F26B43"/>
          </p15:clr>
        </p15:guide>
        <p15:guide id="2" pos="665">
          <p15:clr>
            <a:srgbClr val="F26B43"/>
          </p15:clr>
        </p15:guide>
        <p15:guide id="3" orient="horz" pos="1616">
          <p15:clr>
            <a:srgbClr val="F26B43"/>
          </p15:clr>
        </p15:guide>
        <p15:guide id="4" pos="7355">
          <p15:clr>
            <a:srgbClr val="F26B43"/>
          </p15:clr>
        </p15:guide>
        <p15:guide id="5" pos="4747">
          <p15:clr>
            <a:srgbClr val="F26B43"/>
          </p15:clr>
        </p15:guide>
        <p15:guide id="6" orient="horz" pos="822">
          <p15:clr>
            <a:srgbClr val="F26B43"/>
          </p15:clr>
        </p15:guide>
        <p15:guide id="7" pos="6834">
          <p15:clr>
            <a:srgbClr val="F26B43"/>
          </p15:clr>
        </p15:guide>
        <p15:guide id="8" orient="horz" pos="3816">
          <p15:clr>
            <a:srgbClr val="F26B43"/>
          </p15:clr>
        </p15:guide>
        <p15:guide id="9" orient="horz" pos="399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688" y="1233488"/>
            <a:ext cx="6465571" cy="1184848"/>
          </a:xfrm>
          <a:prstGeom prst="rect">
            <a:avLst/>
          </a:prstGeom>
          <a:noFill/>
        </p:spPr>
        <p:txBody>
          <a:bodyPr vert="horz" lIns="91440" tIns="45720" rIns="91440" bIns="45720" rtlCol="0" anchor="b">
            <a:normAutofit/>
          </a:bodyPr>
          <a:lstStyle/>
          <a:p>
            <a:r>
              <a:rPr lang="en-US" dirty="0"/>
              <a:t>Slide title</a:t>
            </a:r>
          </a:p>
        </p:txBody>
      </p:sp>
      <p:sp>
        <p:nvSpPr>
          <p:cNvPr id="3" name="Text Placeholder 2"/>
          <p:cNvSpPr>
            <a:spLocks noGrp="1"/>
          </p:cNvSpPr>
          <p:nvPr>
            <p:ph type="body" idx="1"/>
          </p:nvPr>
        </p:nvSpPr>
        <p:spPr>
          <a:xfrm>
            <a:off x="1055688" y="2420940"/>
            <a:ext cx="6465571" cy="3480681"/>
          </a:xfrm>
          <a:prstGeom prst="rect">
            <a:avLst/>
          </a:prstGeom>
          <a:ln>
            <a:noFill/>
          </a:ln>
        </p:spPr>
        <p:txBody>
          <a:bodyPr vert="horz" lIns="91440" tIns="45720" rIns="91440" bIns="45720" rtlCol="0">
            <a:normAutofit/>
          </a:body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4"/>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a:p>
            <a:pPr lvl="2"/>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ac convallis lorem</a:t>
            </a:r>
          </a:p>
        </p:txBody>
      </p:sp>
      <p:sp>
        <p:nvSpPr>
          <p:cNvPr id="7" name="Rectangle 6">
            <a:extLst>
              <a:ext uri="{FF2B5EF4-FFF2-40B4-BE49-F238E27FC236}">
                <a16:creationId xmlns:a16="http://schemas.microsoft.com/office/drawing/2014/main" id="{C58045F0-E650-4900-9991-2ABFB78881D1}"/>
              </a:ext>
            </a:extLst>
          </p:cNvPr>
          <p:cNvSpPr/>
          <p:nvPr userDrawn="1"/>
        </p:nvSpPr>
        <p:spPr>
          <a:xfrm>
            <a:off x="0" y="6356350"/>
            <a:ext cx="12192000" cy="5016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500" dirty="0"/>
          </a:p>
        </p:txBody>
      </p:sp>
      <p:sp>
        <p:nvSpPr>
          <p:cNvPr id="5" name="Footer Placeholder 4"/>
          <p:cNvSpPr>
            <a:spLocks noGrp="1"/>
          </p:cNvSpPr>
          <p:nvPr>
            <p:ph type="ftr" sz="quarter" idx="3"/>
          </p:nvPr>
        </p:nvSpPr>
        <p:spPr>
          <a:xfrm>
            <a:off x="8812531" y="6424614"/>
            <a:ext cx="2863533" cy="365125"/>
          </a:xfrm>
          <a:prstGeom prst="rect">
            <a:avLst/>
          </a:prstGeom>
        </p:spPr>
        <p:txBody>
          <a:bodyPr vert="horz" lIns="91440" tIns="45720" rIns="91440" bIns="45720" rtlCol="0" anchor="ctr"/>
          <a:lstStyle>
            <a:lvl1pPr algn="ctr">
              <a:defRPr sz="900" b="1">
                <a:solidFill>
                  <a:schemeClr val="bg1"/>
                </a:solidFill>
                <a:latin typeface="+mj-lt"/>
              </a:defRPr>
            </a:lvl1pPr>
          </a:lstStyle>
          <a:p>
            <a:pPr algn="r"/>
            <a:r>
              <a:rPr lang="en-GB" dirty="0"/>
              <a:t>atiel.org</a:t>
            </a:r>
          </a:p>
        </p:txBody>
      </p:sp>
    </p:spTree>
    <p:extLst>
      <p:ext uri="{BB962C8B-B14F-4D97-AF65-F5344CB8AC3E}">
        <p14:creationId xmlns:p14="http://schemas.microsoft.com/office/powerpoint/2010/main" val="353571119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hf sldNum="0" hdr="0" dt="0"/>
  <p:txStyles>
    <p:titleStyle>
      <a:lvl1pPr algn="l" defTabSz="685800" rtl="0" eaLnBrk="1" latinLnBrk="0" hangingPunct="1">
        <a:lnSpc>
          <a:spcPct val="90000"/>
        </a:lnSpc>
        <a:spcBef>
          <a:spcPct val="0"/>
        </a:spcBef>
        <a:buNone/>
        <a:defRPr sz="2550" b="1" kern="1200" spc="-98" baseline="0">
          <a:solidFill>
            <a:schemeClr val="accent2"/>
          </a:solidFill>
          <a:latin typeface="+mj-lt"/>
          <a:ea typeface="+mj-ea"/>
          <a:cs typeface="+mj-cs"/>
        </a:defRPr>
      </a:lvl1pPr>
    </p:titleStyle>
    <p:bodyStyle>
      <a:lvl1pPr marL="69056" indent="-69056" algn="l" defTabSz="685800" rtl="0" eaLnBrk="1" latinLnBrk="0" hangingPunct="1">
        <a:lnSpc>
          <a:spcPct val="128000"/>
        </a:lnSpc>
        <a:spcBef>
          <a:spcPts val="600"/>
        </a:spcBef>
        <a:buClr>
          <a:schemeClr val="accent3"/>
        </a:buClr>
        <a:buFont typeface="Arial" panose="020B0604020202020204" pitchFamily="34" charset="0"/>
        <a:buChar char="•"/>
        <a:defRPr sz="938" u="none" kern="1200" spc="-23" baseline="0">
          <a:solidFill>
            <a:schemeClr val="tx1"/>
          </a:solidFill>
          <a:uFill>
            <a:solidFill>
              <a:schemeClr val="tx1"/>
            </a:solidFill>
          </a:uFill>
          <a:latin typeface="+mn-lt"/>
          <a:ea typeface="+mn-ea"/>
          <a:cs typeface="+mn-cs"/>
        </a:defRPr>
      </a:lvl1pPr>
      <a:lvl2pPr marL="201216" indent="-69056" algn="l" defTabSz="403622" rtl="0" eaLnBrk="1" latinLnBrk="0" hangingPunct="1">
        <a:lnSpc>
          <a:spcPct val="128000"/>
        </a:lnSpc>
        <a:spcBef>
          <a:spcPts val="600"/>
        </a:spcBef>
        <a:buClr>
          <a:schemeClr val="tx1"/>
        </a:buClr>
        <a:buFont typeface="Arial" panose="020B0604020202020204" pitchFamily="34" charset="0"/>
        <a:buChar char="•"/>
        <a:tabLst>
          <a:tab pos="201216" algn="l"/>
        </a:tabLst>
        <a:defRPr sz="938" kern="1200" spc="-23" baseline="0">
          <a:solidFill>
            <a:schemeClr val="tx1"/>
          </a:solidFill>
          <a:latin typeface="+mn-lt"/>
          <a:ea typeface="+mn-ea"/>
          <a:cs typeface="+mn-cs"/>
        </a:defRPr>
      </a:lvl2pPr>
      <a:lvl3pPr marL="471488" indent="-69056" algn="l" defTabSz="604838" rtl="0" eaLnBrk="1" latinLnBrk="0" hangingPunct="1">
        <a:lnSpc>
          <a:spcPct val="128000"/>
        </a:lnSpc>
        <a:spcBef>
          <a:spcPts val="600"/>
        </a:spcBef>
        <a:buClr>
          <a:schemeClr val="tx1"/>
        </a:buClr>
        <a:buFont typeface="Arial" panose="020B0604020202020204" pitchFamily="34" charset="0"/>
        <a:buChar char="•"/>
        <a:defRPr sz="938" kern="1200" spc="-23" baseline="0">
          <a:solidFill>
            <a:schemeClr val="tx1"/>
          </a:solidFill>
          <a:latin typeface="+mn-lt"/>
          <a:ea typeface="+mn-ea"/>
          <a:cs typeface="+mn-cs"/>
        </a:defRPr>
      </a:lvl3pPr>
      <a:lvl4pPr marL="471488" indent="-69056" algn="l" defTabSz="403622" rtl="0" eaLnBrk="1" latinLnBrk="0" hangingPunct="1">
        <a:lnSpc>
          <a:spcPct val="90000"/>
        </a:lnSpc>
        <a:spcBef>
          <a:spcPts val="375"/>
        </a:spcBef>
        <a:buClr>
          <a:schemeClr val="tx1"/>
        </a:buClr>
        <a:buFont typeface="Arial" panose="020B0604020202020204" pitchFamily="34" charset="0"/>
        <a:buChar char="•"/>
        <a:defRPr sz="938" kern="1200" spc="-23" baseline="0">
          <a:solidFill>
            <a:schemeClr val="tx1"/>
          </a:solidFill>
          <a:latin typeface="+mn-lt"/>
          <a:ea typeface="+mn-ea"/>
          <a:cs typeface="+mn-cs"/>
        </a:defRPr>
      </a:lvl4pPr>
      <a:lvl5pPr marL="473869" indent="-69056" algn="l" defTabSz="604838" rtl="0" eaLnBrk="1" latinLnBrk="0" hangingPunct="1">
        <a:lnSpc>
          <a:spcPct val="128000"/>
        </a:lnSpc>
        <a:spcBef>
          <a:spcPts val="600"/>
        </a:spcBef>
        <a:buClr>
          <a:schemeClr val="tx1"/>
        </a:buClr>
        <a:buFont typeface="Arial" panose="020B0604020202020204" pitchFamily="34" charset="0"/>
        <a:buChar char="•"/>
        <a:defRPr sz="938" kern="1200" spc="-23"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65">
          <p15:clr>
            <a:srgbClr val="F26B43"/>
          </p15:clr>
        </p15:guide>
        <p15:guide id="3" orient="horz" pos="1570">
          <p15:clr>
            <a:srgbClr val="F26B43"/>
          </p15:clr>
        </p15:guide>
        <p15:guide id="4" pos="7355">
          <p15:clr>
            <a:srgbClr val="F26B43"/>
          </p15:clr>
        </p15:guide>
        <p15:guide id="5" pos="4747">
          <p15:clr>
            <a:srgbClr val="F26B43"/>
          </p15:clr>
        </p15:guide>
        <p15:guide id="6" orient="horz" pos="777">
          <p15:clr>
            <a:srgbClr val="F26B43"/>
          </p15:clr>
        </p15:guide>
        <p15:guide id="7" pos="6834">
          <p15:clr>
            <a:srgbClr val="F26B43"/>
          </p15:clr>
        </p15:guide>
        <p15:guide id="8" orient="horz" pos="3816">
          <p15:clr>
            <a:srgbClr val="F26B43"/>
          </p15:clr>
        </p15:guide>
        <p15:guide id="9"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7FFFC8DF_2906316B.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eelqms.eu/"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ail-europe.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7FFFC8F3_454C2B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tiel.eu/"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www.acea.be/" TargetMode="External"/><Relationship Id="rId5" Type="http://schemas.openxmlformats.org/officeDocument/2006/relationships/hyperlink" Target="http://www.eelqms.eu/" TargetMode="External"/><Relationship Id="rId4" Type="http://schemas.openxmlformats.org/officeDocument/2006/relationships/hyperlink" Target="http://www.sail-europe.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D473985E-64DD-4AFB-9DFD-9C603CB1F611}"/>
              </a:ext>
            </a:extLst>
          </p:cNvPr>
          <p:cNvSpPr>
            <a:spLocks noGrp="1" noChangeArrowheads="1"/>
          </p:cNvSpPr>
          <p:nvPr>
            <p:ph type="ctrTitle"/>
          </p:nvPr>
        </p:nvSpPr>
        <p:spPr bwMode="auto">
          <a:xfrm>
            <a:off x="1759693" y="1246449"/>
            <a:ext cx="8672614" cy="10809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r>
              <a:rPr lang="en-GB" altLang="nl-BE" sz="4800" dirty="0">
                <a:solidFill>
                  <a:srgbClr val="CD5A06"/>
                </a:solidFill>
              </a:rPr>
              <a:t>ATIEL | EELQMS | SAIL</a:t>
            </a:r>
            <a:br>
              <a:rPr lang="en-GB" altLang="nl-BE" sz="4800" dirty="0">
                <a:solidFill>
                  <a:srgbClr val="CD5A06"/>
                </a:solidFill>
              </a:rPr>
            </a:br>
            <a:br>
              <a:rPr lang="en-GB" altLang="nl-BE" sz="4800" dirty="0">
                <a:solidFill>
                  <a:srgbClr val="CD5A06"/>
                </a:solidFill>
              </a:rPr>
            </a:br>
            <a:r>
              <a:rPr lang="en-GB" altLang="nl-BE" sz="1600" dirty="0">
                <a:solidFill>
                  <a:schemeClr val="bg1"/>
                </a:solidFill>
              </a:rPr>
              <a:t>.</a:t>
            </a:r>
            <a:br>
              <a:rPr lang="en-GB" altLang="nl-BE" sz="4800" dirty="0">
                <a:solidFill>
                  <a:srgbClr val="CD5A06"/>
                </a:solidFill>
              </a:rPr>
            </a:br>
            <a:r>
              <a:rPr lang="en-GB" sz="3100" dirty="0">
                <a:solidFill>
                  <a:srgbClr val="CD5A06"/>
                </a:solidFill>
              </a:rPr>
              <a:t>Argus Base Oils Conference Asia, Middle East &amp; Africa </a:t>
            </a:r>
            <a:br>
              <a:rPr lang="en-GB" sz="3600" dirty="0">
                <a:solidFill>
                  <a:srgbClr val="CD5A06"/>
                </a:solidFill>
              </a:rPr>
            </a:br>
            <a:br>
              <a:rPr lang="en-GB" sz="3600" b="1" i="0" dirty="0">
                <a:solidFill>
                  <a:srgbClr val="FFFFFF"/>
                </a:solidFill>
                <a:effectLst/>
                <a:highlight>
                  <a:srgbClr val="001E3F"/>
                </a:highlight>
                <a:latin typeface="Lato" panose="020F0502020204030203" pitchFamily="34" charset="0"/>
              </a:rPr>
            </a:br>
            <a:br>
              <a:rPr lang="en-GB" sz="2000" b="1" i="0" dirty="0">
                <a:solidFill>
                  <a:srgbClr val="FFFFFF"/>
                </a:solidFill>
                <a:effectLst/>
                <a:highlight>
                  <a:srgbClr val="001E3F"/>
                </a:highlight>
                <a:latin typeface="Lato" panose="020F0502020204030203" pitchFamily="34" charset="0"/>
              </a:rPr>
            </a:br>
            <a:r>
              <a:rPr lang="en-GB" sz="3600" dirty="0">
                <a:solidFill>
                  <a:schemeClr val="accent3">
                    <a:lumMod val="75000"/>
                  </a:schemeClr>
                </a:solidFill>
              </a:rPr>
              <a:t>Why the European Engine Lubricants Quality Management System (EELQMS) is important for the Middle East and Asia lubricant Industry</a:t>
            </a:r>
            <a:br>
              <a:rPr lang="en-GB" altLang="nl-BE" sz="3600" dirty="0">
                <a:solidFill>
                  <a:srgbClr val="CD5A06"/>
                </a:solidFill>
              </a:rPr>
            </a:br>
            <a:br>
              <a:rPr lang="en-GB" altLang="nl-BE" sz="3600" dirty="0">
                <a:solidFill>
                  <a:srgbClr val="CD5A06"/>
                </a:solidFill>
              </a:rPr>
            </a:br>
            <a:r>
              <a:rPr lang="en-GB" altLang="nl-BE" sz="3100" dirty="0">
                <a:solidFill>
                  <a:srgbClr val="CD5A06"/>
                </a:solidFill>
              </a:rPr>
              <a:t>9</a:t>
            </a:r>
            <a:r>
              <a:rPr lang="en-GB" sz="3100" dirty="0">
                <a:solidFill>
                  <a:srgbClr val="CD5A06"/>
                </a:solidFill>
              </a:rPr>
              <a:t>-11 October 2024 | Dubai, United Arab Emirates</a:t>
            </a:r>
            <a:endParaRPr lang="nl-BE" altLang="nl-BE" sz="3100" dirty="0">
              <a:solidFill>
                <a:srgbClr val="CD5A0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7" y="63681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29A4E85E-3459-4D40-4C86-6CC18D117CBE}"/>
              </a:ext>
            </a:extLst>
          </p:cNvPr>
          <p:cNvSpPr txBox="1">
            <a:spLocks/>
          </p:cNvSpPr>
          <p:nvPr/>
        </p:nvSpPr>
        <p:spPr bwMode="auto">
          <a:xfrm>
            <a:off x="3350301" y="945929"/>
            <a:ext cx="5491398" cy="590771"/>
          </a:xfrm>
          <a:prstGeom prst="rect">
            <a:avLst/>
          </a:prstGeom>
          <a:noFill/>
          <a:ln w="9525">
            <a:noFill/>
            <a:miter lim="800000"/>
            <a:headEnd/>
            <a:tailEnd/>
          </a:ln>
        </p:spPr>
        <p:txBody>
          <a:bodyPr/>
          <a:lstStyle/>
          <a:p>
            <a:pPr eaLnBrk="0" hangingPunct="0">
              <a:defRPr/>
            </a:pPr>
            <a:r>
              <a:rPr lang="en-GB" sz="2800" kern="0" dirty="0">
                <a:solidFill>
                  <a:srgbClr val="FFC000"/>
                </a:solidFill>
                <a:latin typeface="Trebuchet MS"/>
                <a:cs typeface="Times New Roman"/>
              </a:rPr>
              <a:t>Validity of ACEA Oil Sequences ?</a:t>
            </a:r>
          </a:p>
        </p:txBody>
      </p:sp>
      <p:sp>
        <p:nvSpPr>
          <p:cNvPr id="4" name="TextBox 3">
            <a:extLst>
              <a:ext uri="{FF2B5EF4-FFF2-40B4-BE49-F238E27FC236}">
                <a16:creationId xmlns:a16="http://schemas.microsoft.com/office/drawing/2014/main" id="{351FA605-841A-F6B0-4E2D-613DB2AA528A}"/>
              </a:ext>
            </a:extLst>
          </p:cNvPr>
          <p:cNvSpPr txBox="1"/>
          <p:nvPr/>
        </p:nvSpPr>
        <p:spPr>
          <a:xfrm>
            <a:off x="5280701" y="1536700"/>
            <a:ext cx="1630598" cy="400110"/>
          </a:xfrm>
          <a:prstGeom prst="rect">
            <a:avLst/>
          </a:prstGeom>
          <a:noFill/>
        </p:spPr>
        <p:txBody>
          <a:bodyPr wrap="square">
            <a:spAutoFit/>
          </a:bodyPr>
          <a:lstStyle/>
          <a:p>
            <a:r>
              <a:rPr lang="en-GB" sz="2000" dirty="0">
                <a:solidFill>
                  <a:srgbClr val="7C7C7B"/>
                </a:solidFill>
              </a:rPr>
              <a:t>Heavy-duty</a:t>
            </a:r>
            <a:endParaRPr lang="en-GB" dirty="0">
              <a:solidFill>
                <a:srgbClr val="7C7C7B"/>
              </a:solidFill>
            </a:endParaRPr>
          </a:p>
        </p:txBody>
      </p:sp>
      <p:graphicFrame>
        <p:nvGraphicFramePr>
          <p:cNvPr id="6" name="Table 5">
            <a:extLst>
              <a:ext uri="{FF2B5EF4-FFF2-40B4-BE49-F238E27FC236}">
                <a16:creationId xmlns:a16="http://schemas.microsoft.com/office/drawing/2014/main" id="{57D47C73-D7F6-C335-8F8A-D8FBDF16A9B6}"/>
              </a:ext>
            </a:extLst>
          </p:cNvPr>
          <p:cNvGraphicFramePr>
            <a:graphicFrameLocks noGrp="1"/>
          </p:cNvGraphicFramePr>
          <p:nvPr>
            <p:extLst>
              <p:ext uri="{D42A27DB-BD31-4B8C-83A1-F6EECF244321}">
                <p14:modId xmlns:p14="http://schemas.microsoft.com/office/powerpoint/2010/main" val="1996207095"/>
              </p:ext>
            </p:extLst>
          </p:nvPr>
        </p:nvGraphicFramePr>
        <p:xfrm>
          <a:off x="2469813" y="2261043"/>
          <a:ext cx="7252373" cy="3706952"/>
        </p:xfrm>
        <a:graphic>
          <a:graphicData uri="http://schemas.openxmlformats.org/drawingml/2006/table">
            <a:tbl>
              <a:tblPr firstRow="1" bandRow="1">
                <a:tableStyleId>{912C8C85-51F0-491E-9774-3900AFEF0FD7}</a:tableStyleId>
              </a:tblPr>
              <a:tblGrid>
                <a:gridCol w="1382960">
                  <a:extLst>
                    <a:ext uri="{9D8B030D-6E8A-4147-A177-3AD203B41FA5}">
                      <a16:colId xmlns:a16="http://schemas.microsoft.com/office/drawing/2014/main" val="20000"/>
                    </a:ext>
                  </a:extLst>
                </a:gridCol>
                <a:gridCol w="1807648">
                  <a:extLst>
                    <a:ext uri="{9D8B030D-6E8A-4147-A177-3AD203B41FA5}">
                      <a16:colId xmlns:a16="http://schemas.microsoft.com/office/drawing/2014/main" val="20001"/>
                    </a:ext>
                  </a:extLst>
                </a:gridCol>
                <a:gridCol w="1894764">
                  <a:extLst>
                    <a:ext uri="{9D8B030D-6E8A-4147-A177-3AD203B41FA5}">
                      <a16:colId xmlns:a16="http://schemas.microsoft.com/office/drawing/2014/main" val="20002"/>
                    </a:ext>
                  </a:extLst>
                </a:gridCol>
                <a:gridCol w="2167001">
                  <a:extLst>
                    <a:ext uri="{9D8B030D-6E8A-4147-A177-3AD203B41FA5}">
                      <a16:colId xmlns:a16="http://schemas.microsoft.com/office/drawing/2014/main" val="20003"/>
                    </a:ext>
                  </a:extLst>
                </a:gridCol>
              </a:tblGrid>
              <a:tr h="601997">
                <a:tc>
                  <a:txBody>
                    <a:bodyPr/>
                    <a:lstStyle/>
                    <a:p>
                      <a:pPr algn="ctr"/>
                      <a:r>
                        <a:rPr lang="en-US" sz="1400" dirty="0">
                          <a:solidFill>
                            <a:srgbClr val="FFC000"/>
                          </a:solidFill>
                        </a:rPr>
                        <a:t>Sequence</a:t>
                      </a:r>
                      <a:r>
                        <a:rPr lang="en-US" sz="1400" baseline="0" dirty="0">
                          <a:solidFill>
                            <a:srgbClr val="FFC000"/>
                          </a:solidFill>
                        </a:rPr>
                        <a:t> issue</a:t>
                      </a:r>
                      <a:endParaRPr lang="en-US" sz="1400" dirty="0">
                        <a:solidFill>
                          <a:srgbClr val="FFC000"/>
                        </a:solidFill>
                      </a:endParaRPr>
                    </a:p>
                  </a:txBody>
                  <a:tcPr marL="82975" marR="82975" marT="41488" marB="41488"/>
                </a:tc>
                <a:tc>
                  <a:txBody>
                    <a:bodyPr/>
                    <a:lstStyle/>
                    <a:p>
                      <a:pPr algn="l"/>
                      <a:r>
                        <a:rPr lang="en-US" sz="1400" dirty="0">
                          <a:solidFill>
                            <a:srgbClr val="FFC000"/>
                          </a:solidFill>
                        </a:rPr>
                        <a:t>First allowable use</a:t>
                      </a:r>
                    </a:p>
                  </a:txBody>
                  <a:tcPr marL="82975" marR="82975" marT="41488" marB="41488"/>
                </a:tc>
                <a:tc>
                  <a:txBody>
                    <a:bodyPr/>
                    <a:lstStyle/>
                    <a:p>
                      <a:pPr algn="l"/>
                      <a:r>
                        <a:rPr lang="en-US" sz="1400" dirty="0">
                          <a:solidFill>
                            <a:srgbClr val="FFC000"/>
                          </a:solidFill>
                        </a:rPr>
                        <a:t>Mandatory for</a:t>
                      </a:r>
                      <a:r>
                        <a:rPr lang="en-US" sz="1400" baseline="0" dirty="0">
                          <a:solidFill>
                            <a:srgbClr val="FFC000"/>
                          </a:solidFill>
                        </a:rPr>
                        <a:t> new formulation claims</a:t>
                      </a:r>
                      <a:endParaRPr lang="en-US" sz="1400" dirty="0">
                        <a:solidFill>
                          <a:srgbClr val="FFC000"/>
                        </a:solidFill>
                      </a:endParaRPr>
                    </a:p>
                  </a:txBody>
                  <a:tcPr marL="82975" marR="82975" marT="41488" marB="41488"/>
                </a:tc>
                <a:tc>
                  <a:txBody>
                    <a:bodyPr/>
                    <a:lstStyle/>
                    <a:p>
                      <a:pPr algn="l"/>
                      <a:r>
                        <a:rPr lang="en-US" sz="1400" dirty="0">
                          <a:solidFill>
                            <a:srgbClr val="FFC000"/>
                          </a:solidFill>
                        </a:rPr>
                        <a:t>Oils with this claim </a:t>
                      </a:r>
                      <a:br>
                        <a:rPr lang="en-US" sz="1400" dirty="0">
                          <a:solidFill>
                            <a:srgbClr val="FFC000"/>
                          </a:solidFill>
                        </a:rPr>
                      </a:br>
                      <a:r>
                        <a:rPr lang="en-US" sz="1400" dirty="0">
                          <a:solidFill>
                            <a:srgbClr val="FFC000"/>
                          </a:solidFill>
                        </a:rPr>
                        <a:t>may be marketed until</a:t>
                      </a:r>
                    </a:p>
                  </a:txBody>
                  <a:tcPr marL="82975" marR="82975" marT="41488" marB="41488"/>
                </a:tc>
                <a:extLst>
                  <a:ext uri="{0D108BD9-81ED-4DB2-BD59-A6C34878D82A}">
                    <a16:rowId xmlns:a16="http://schemas.microsoft.com/office/drawing/2014/main" val="10000"/>
                  </a:ext>
                </a:extLst>
              </a:tr>
              <a:tr h="443565">
                <a:tc>
                  <a:txBody>
                    <a:bodyPr/>
                    <a:lstStyle/>
                    <a:p>
                      <a:pPr algn="ctr"/>
                      <a:r>
                        <a:rPr lang="en-US" sz="1400" dirty="0">
                          <a:solidFill>
                            <a:srgbClr val="7C7C7B"/>
                          </a:solidFill>
                        </a:rPr>
                        <a:t>2004</a:t>
                      </a: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Nov 2004</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Nov 2005</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31</a:t>
                      </a:r>
                      <a:r>
                        <a:rPr lang="en-US" sz="1400" baseline="30000" dirty="0">
                          <a:solidFill>
                            <a:srgbClr val="7C7C7B"/>
                          </a:solidFill>
                        </a:rPr>
                        <a:t>st</a:t>
                      </a:r>
                      <a:r>
                        <a:rPr lang="en-US" sz="1400" baseline="0" dirty="0">
                          <a:solidFill>
                            <a:srgbClr val="7C7C7B"/>
                          </a:solidFill>
                        </a:rPr>
                        <a:t> Dec 2009</a:t>
                      </a:r>
                      <a:endParaRPr lang="en-US" sz="1400" dirty="0">
                        <a:solidFill>
                          <a:srgbClr val="7C7C7B"/>
                        </a:solidFill>
                      </a:endParaRPr>
                    </a:p>
                  </a:txBody>
                  <a:tcPr marL="82975" marR="82975" marT="41488" marB="41488"/>
                </a:tc>
                <a:extLst>
                  <a:ext uri="{0D108BD9-81ED-4DB2-BD59-A6C34878D82A}">
                    <a16:rowId xmlns:a16="http://schemas.microsoft.com/office/drawing/2014/main" val="10001"/>
                  </a:ext>
                </a:extLst>
              </a:tr>
              <a:tr h="443565">
                <a:tc>
                  <a:txBody>
                    <a:bodyPr/>
                    <a:lstStyle/>
                    <a:p>
                      <a:pPr algn="ctr"/>
                      <a:r>
                        <a:rPr lang="en-US" sz="1400" dirty="0">
                          <a:solidFill>
                            <a:srgbClr val="7C7C7B"/>
                          </a:solidFill>
                        </a:rPr>
                        <a:t>2007</a:t>
                      </a: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baseline="0" dirty="0">
                          <a:solidFill>
                            <a:srgbClr val="7C7C7B"/>
                          </a:solidFill>
                        </a:rPr>
                        <a:t> Feb 2007</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baseline="0" dirty="0">
                          <a:solidFill>
                            <a:srgbClr val="7C7C7B"/>
                          </a:solidFill>
                        </a:rPr>
                        <a:t> Feb 2008</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23</a:t>
                      </a:r>
                      <a:r>
                        <a:rPr lang="en-US" sz="1400" baseline="30000" dirty="0">
                          <a:solidFill>
                            <a:srgbClr val="7C7C7B"/>
                          </a:solidFill>
                        </a:rPr>
                        <a:t>rd</a:t>
                      </a:r>
                      <a:r>
                        <a:rPr lang="en-US" sz="1400" baseline="0" dirty="0">
                          <a:solidFill>
                            <a:srgbClr val="7C7C7B"/>
                          </a:solidFill>
                        </a:rPr>
                        <a:t> Dec 2010</a:t>
                      </a:r>
                      <a:endParaRPr lang="en-US" sz="1400" dirty="0">
                        <a:solidFill>
                          <a:srgbClr val="7C7C7B"/>
                        </a:solidFill>
                      </a:endParaRPr>
                    </a:p>
                  </a:txBody>
                  <a:tcPr marL="82975" marR="82975" marT="41488" marB="41488"/>
                </a:tc>
                <a:extLst>
                  <a:ext uri="{0D108BD9-81ED-4DB2-BD59-A6C34878D82A}">
                    <a16:rowId xmlns:a16="http://schemas.microsoft.com/office/drawing/2014/main" val="10002"/>
                  </a:ext>
                </a:extLst>
              </a:tr>
              <a:tr h="443565">
                <a:tc>
                  <a:txBody>
                    <a:bodyPr/>
                    <a:lstStyle/>
                    <a:p>
                      <a:pPr algn="ctr"/>
                      <a:r>
                        <a:rPr lang="en-US" sz="1400" dirty="0">
                          <a:solidFill>
                            <a:srgbClr val="7C7C7B"/>
                          </a:solidFill>
                        </a:rPr>
                        <a:t>2008</a:t>
                      </a:r>
                    </a:p>
                  </a:txBody>
                  <a:tcPr marL="82975" marR="82975" marT="41488" marB="41488"/>
                </a:tc>
                <a:tc>
                  <a:txBody>
                    <a:bodyPr/>
                    <a:lstStyle/>
                    <a:p>
                      <a:pPr algn="l"/>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2008</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2009</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2012</a:t>
                      </a:r>
                      <a:endParaRPr lang="en-US" sz="1400" dirty="0">
                        <a:solidFill>
                          <a:srgbClr val="7C7C7B"/>
                        </a:solidFill>
                      </a:endParaRPr>
                    </a:p>
                  </a:txBody>
                  <a:tcPr marL="82975" marR="82975" marT="41488" marB="41488"/>
                </a:tc>
                <a:extLst>
                  <a:ext uri="{0D108BD9-81ED-4DB2-BD59-A6C34878D82A}">
                    <a16:rowId xmlns:a16="http://schemas.microsoft.com/office/drawing/2014/main" val="10003"/>
                  </a:ext>
                </a:extLst>
              </a:tr>
              <a:tr h="443565">
                <a:tc>
                  <a:txBody>
                    <a:bodyPr/>
                    <a:lstStyle/>
                    <a:p>
                      <a:pPr algn="ctr"/>
                      <a:r>
                        <a:rPr lang="en-US" sz="1400" dirty="0">
                          <a:solidFill>
                            <a:srgbClr val="7C7C7B"/>
                          </a:solidFill>
                        </a:rPr>
                        <a:t>2010</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2010</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2011</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2014</a:t>
                      </a:r>
                      <a:endParaRPr lang="en-US" sz="1400" dirty="0">
                        <a:solidFill>
                          <a:srgbClr val="7C7C7B"/>
                        </a:solidFill>
                      </a:endParaRPr>
                    </a:p>
                  </a:txBody>
                  <a:tcPr marL="82975" marR="82975" marT="41488" marB="41488"/>
                </a:tc>
                <a:extLst>
                  <a:ext uri="{0D108BD9-81ED-4DB2-BD59-A6C34878D82A}">
                    <a16:rowId xmlns:a16="http://schemas.microsoft.com/office/drawing/2014/main" val="10004"/>
                  </a:ext>
                </a:extLst>
              </a:tr>
              <a:tr h="443565">
                <a:tc>
                  <a:txBody>
                    <a:bodyPr/>
                    <a:lstStyle/>
                    <a:p>
                      <a:pPr algn="ctr"/>
                      <a:r>
                        <a:rPr lang="en-US" sz="1400" dirty="0">
                          <a:solidFill>
                            <a:srgbClr val="7C7C7B"/>
                          </a:solidFill>
                        </a:rPr>
                        <a:t>2012</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14</a:t>
                      </a:r>
                      <a:r>
                        <a:rPr lang="en-US" sz="1400" baseline="30000" dirty="0">
                          <a:solidFill>
                            <a:srgbClr val="7C7C7B"/>
                          </a:solidFill>
                        </a:rPr>
                        <a:t>th</a:t>
                      </a:r>
                      <a:r>
                        <a:rPr lang="en-US" sz="1400" baseline="0" dirty="0">
                          <a:solidFill>
                            <a:srgbClr val="7C7C7B"/>
                          </a:solidFill>
                        </a:rPr>
                        <a:t> Dec 2012</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14</a:t>
                      </a:r>
                      <a:r>
                        <a:rPr lang="en-US" sz="1400" baseline="30000" dirty="0">
                          <a:solidFill>
                            <a:srgbClr val="7C7C7B"/>
                          </a:solidFill>
                        </a:rPr>
                        <a:t>th</a:t>
                      </a:r>
                      <a:r>
                        <a:rPr lang="en-US" sz="1400" baseline="0" dirty="0">
                          <a:solidFill>
                            <a:srgbClr val="7C7C7B"/>
                          </a:solidFill>
                        </a:rPr>
                        <a:t> Dec 2013</a:t>
                      </a:r>
                      <a:endParaRPr lang="en-US" sz="1400" dirty="0">
                        <a:solidFill>
                          <a:srgbClr val="7C7C7B"/>
                        </a:solidFill>
                      </a:endParaRP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Dec 2018</a:t>
                      </a:r>
                    </a:p>
                  </a:txBody>
                  <a:tcPr marL="82975" marR="82975" marT="41488" marB="41488"/>
                </a:tc>
                <a:extLst>
                  <a:ext uri="{0D108BD9-81ED-4DB2-BD59-A6C34878D82A}">
                    <a16:rowId xmlns:a16="http://schemas.microsoft.com/office/drawing/2014/main" val="10005"/>
                  </a:ext>
                </a:extLst>
              </a:tr>
              <a:tr h="443565">
                <a:tc>
                  <a:txBody>
                    <a:bodyPr/>
                    <a:lstStyle/>
                    <a:p>
                      <a:pPr algn="ctr"/>
                      <a:r>
                        <a:rPr lang="en-US" sz="1400" dirty="0">
                          <a:solidFill>
                            <a:srgbClr val="7C7C7B"/>
                          </a:solidFill>
                        </a:rPr>
                        <a:t>2016</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Dec 2016</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 </a:t>
                      </a:r>
                      <a:r>
                        <a:rPr lang="en-US" sz="1400" baseline="0" dirty="0">
                          <a:solidFill>
                            <a:srgbClr val="7C7C7B"/>
                          </a:solidFill>
                        </a:rPr>
                        <a:t>Dec 2017</a:t>
                      </a:r>
                      <a:endParaRPr lang="en-US" sz="1400" dirty="0">
                        <a:solidFill>
                          <a:srgbClr val="7C7C7B"/>
                        </a:solidFill>
                      </a:endParaRP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May 2024</a:t>
                      </a:r>
                    </a:p>
                  </a:txBody>
                  <a:tcPr marL="82975" marR="82975" marT="41488" marB="41488"/>
                </a:tc>
                <a:extLst>
                  <a:ext uri="{0D108BD9-81ED-4DB2-BD59-A6C34878D82A}">
                    <a16:rowId xmlns:a16="http://schemas.microsoft.com/office/drawing/2014/main" val="10006"/>
                  </a:ext>
                </a:extLst>
              </a:tr>
              <a:tr h="443565">
                <a:tc>
                  <a:txBody>
                    <a:bodyPr/>
                    <a:lstStyle/>
                    <a:p>
                      <a:pPr algn="ctr"/>
                      <a:r>
                        <a:rPr lang="en-US" sz="1400" dirty="0">
                          <a:solidFill>
                            <a:srgbClr val="7C7C7B"/>
                          </a:solidFill>
                        </a:rPr>
                        <a:t>2022</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May 2022</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May 2023</a:t>
                      </a:r>
                    </a:p>
                  </a:txBody>
                  <a:tcPr marL="82975" marR="82975" marT="41488" marB="41488"/>
                </a:tc>
                <a:tc>
                  <a:txBody>
                    <a:bodyPr/>
                    <a:lstStyle/>
                    <a:p>
                      <a:pPr algn="l"/>
                      <a:endParaRPr lang="en-US" sz="1400" dirty="0">
                        <a:solidFill>
                          <a:srgbClr val="7C7C7B"/>
                        </a:solidFill>
                      </a:endParaRPr>
                    </a:p>
                  </a:txBody>
                  <a:tcPr marL="82975" marR="82975" marT="41488" marB="41488"/>
                </a:tc>
                <a:extLst>
                  <a:ext uri="{0D108BD9-81ED-4DB2-BD59-A6C34878D82A}">
                    <a16:rowId xmlns:a16="http://schemas.microsoft.com/office/drawing/2014/main" val="1485863223"/>
                  </a:ext>
                </a:extLst>
              </a:tr>
            </a:tbl>
          </a:graphicData>
        </a:graphic>
      </p:graphicFrame>
    </p:spTree>
    <p:extLst>
      <p:ext uri="{BB962C8B-B14F-4D97-AF65-F5344CB8AC3E}">
        <p14:creationId xmlns:p14="http://schemas.microsoft.com/office/powerpoint/2010/main" val="121837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85023CFB-0EE2-31AA-F143-C00043DF42D8}"/>
              </a:ext>
            </a:extLst>
          </p:cNvPr>
          <p:cNvSpPr>
            <a:spLocks noChangeArrowheads="1"/>
          </p:cNvSpPr>
          <p:nvPr/>
        </p:nvSpPr>
        <p:spPr bwMode="auto">
          <a:xfrm>
            <a:off x="810963" y="1389198"/>
            <a:ext cx="4932291" cy="518761"/>
          </a:xfrm>
          <a:prstGeom prst="rect">
            <a:avLst/>
          </a:prstGeom>
          <a:noFill/>
          <a:ln w="9525">
            <a:noFill/>
            <a:miter lim="800000"/>
            <a:headEnd/>
            <a:tailEnd/>
          </a:ln>
        </p:spPr>
        <p:txBody>
          <a:bodyPr/>
          <a:lstStyle/>
          <a:p>
            <a:r>
              <a:rPr lang="en-GB" sz="2800" b="1" dirty="0">
                <a:solidFill>
                  <a:schemeClr val="accent2"/>
                </a:solidFill>
              </a:rPr>
              <a:t>ACEA performance claims</a:t>
            </a:r>
          </a:p>
        </p:txBody>
      </p:sp>
      <p:sp>
        <p:nvSpPr>
          <p:cNvPr id="4" name="Text Box 3">
            <a:extLst>
              <a:ext uri="{FF2B5EF4-FFF2-40B4-BE49-F238E27FC236}">
                <a16:creationId xmlns:a16="http://schemas.microsoft.com/office/drawing/2014/main" id="{BBF14B5C-55E3-58EB-1B9F-867902CEF768}"/>
              </a:ext>
            </a:extLst>
          </p:cNvPr>
          <p:cNvSpPr txBox="1">
            <a:spLocks noChangeArrowheads="1"/>
          </p:cNvSpPr>
          <p:nvPr/>
        </p:nvSpPr>
        <p:spPr bwMode="auto">
          <a:xfrm>
            <a:off x="574675" y="2070100"/>
            <a:ext cx="6393284" cy="3477875"/>
          </a:xfrm>
          <a:prstGeom prst="rect">
            <a:avLst/>
          </a:prstGeom>
          <a:noFill/>
          <a:ln w="9525">
            <a:noFill/>
            <a:miter lim="800000"/>
            <a:headEnd/>
            <a:tailEnd/>
          </a:ln>
        </p:spPr>
        <p:txBody>
          <a:bodyPr wrap="square">
            <a:spAutoFit/>
          </a:bodyPr>
          <a:lstStyle/>
          <a:p>
            <a:pPr marL="361950" lvl="1" indent="-361950">
              <a:buClr>
                <a:srgbClr val="FFC000"/>
              </a:buClr>
              <a:buFont typeface="Arial" panose="020B0604020202020204" pitchFamily="34" charset="0"/>
              <a:buChar char="•"/>
            </a:pPr>
            <a:r>
              <a:rPr lang="en-GB" sz="2000" dirty="0">
                <a:solidFill>
                  <a:srgbClr val="7C7C7B"/>
                </a:solidFill>
              </a:rPr>
              <a:t>Lubricant </a:t>
            </a:r>
            <a:r>
              <a:rPr lang="en-GB" sz="2000" u="sng" dirty="0">
                <a:solidFill>
                  <a:srgbClr val="FFC000"/>
                </a:solidFill>
              </a:rPr>
              <a:t>marketers</a:t>
            </a:r>
            <a:r>
              <a:rPr lang="en-GB" sz="2000" dirty="0">
                <a:solidFill>
                  <a:srgbClr val="7C7C7B"/>
                </a:solidFill>
              </a:rPr>
              <a:t> are responsible </a:t>
            </a:r>
            <a:br>
              <a:rPr lang="en-GB" sz="2000" dirty="0">
                <a:solidFill>
                  <a:srgbClr val="7C7C7B"/>
                </a:solidFill>
              </a:rPr>
            </a:br>
            <a:r>
              <a:rPr lang="en-GB" sz="2000" dirty="0">
                <a:solidFill>
                  <a:srgbClr val="7C7C7B"/>
                </a:solidFill>
              </a:rPr>
              <a:t>for all aspects of product liability!</a:t>
            </a:r>
          </a:p>
          <a:p>
            <a:pPr marL="361950" lvl="1" indent="-361950">
              <a:buClr>
                <a:srgbClr val="FFC000"/>
              </a:buClr>
              <a:buFont typeface="Arial" panose="020B0604020202020204" pitchFamily="34" charset="0"/>
              <a:buChar char="•"/>
            </a:pPr>
            <a:endParaRPr lang="en-US" sz="2000" dirty="0">
              <a:solidFill>
                <a:srgbClr val="7C7C7B"/>
              </a:solidFill>
            </a:endParaRPr>
          </a:p>
          <a:p>
            <a:pPr marL="361950" lvl="1" indent="-361950">
              <a:buClr>
                <a:srgbClr val="FFC000"/>
              </a:buClr>
              <a:buFont typeface="Arial" panose="020B0604020202020204" pitchFamily="34" charset="0"/>
              <a:buChar char="•"/>
            </a:pPr>
            <a:r>
              <a:rPr lang="en-US" sz="2000" dirty="0">
                <a:solidFill>
                  <a:srgbClr val="7C7C7B"/>
                </a:solidFill>
              </a:rPr>
              <a:t>Lubricant marketers claiming ACEA performance can include claims for specific engine categories </a:t>
            </a:r>
            <a:br>
              <a:rPr lang="en-US" sz="2000" dirty="0">
                <a:solidFill>
                  <a:srgbClr val="7C7C7B"/>
                </a:solidFill>
              </a:rPr>
            </a:br>
            <a:r>
              <a:rPr lang="en-US" sz="2000" dirty="0">
                <a:solidFill>
                  <a:srgbClr val="7C7C7B"/>
                </a:solidFill>
              </a:rPr>
              <a:t>on their product labelling.</a:t>
            </a:r>
          </a:p>
          <a:p>
            <a:pPr marL="361950" lvl="1" indent="-361950">
              <a:buClr>
                <a:srgbClr val="FFC000"/>
              </a:buClr>
              <a:buFont typeface="Arial" panose="020B0604020202020204" pitchFamily="34" charset="0"/>
              <a:buChar char="•"/>
            </a:pPr>
            <a:endParaRPr lang="en-US" sz="2000" dirty="0">
              <a:solidFill>
                <a:srgbClr val="7C7C7B"/>
              </a:solidFill>
            </a:endParaRPr>
          </a:p>
          <a:p>
            <a:pPr marL="361950" lvl="1" indent="-361950">
              <a:buClr>
                <a:srgbClr val="FFC000"/>
              </a:buClr>
              <a:buFont typeface="Arial" panose="020B0604020202020204" pitchFamily="34" charset="0"/>
              <a:buChar char="•"/>
            </a:pPr>
            <a:r>
              <a:rPr lang="en-US" sz="2000" dirty="0">
                <a:solidFill>
                  <a:srgbClr val="7C7C7B"/>
                </a:solidFill>
              </a:rPr>
              <a:t>For these claims to be valid ACEA </a:t>
            </a:r>
            <a:r>
              <a:rPr lang="en-US" sz="2000" u="sng" dirty="0">
                <a:solidFill>
                  <a:srgbClr val="FFC000"/>
                </a:solidFill>
              </a:rPr>
              <a:t>requires</a:t>
            </a:r>
            <a:r>
              <a:rPr lang="en-US" sz="2000" dirty="0">
                <a:solidFill>
                  <a:srgbClr val="7C7C7B"/>
                </a:solidFill>
              </a:rPr>
              <a:t> these engine lubricants to be developed in accordance with the European Engine Lubricant Quality Management System (EELQMS).</a:t>
            </a:r>
          </a:p>
        </p:txBody>
      </p:sp>
      <p:pic>
        <p:nvPicPr>
          <p:cNvPr id="5" name="Picture 4">
            <a:extLst>
              <a:ext uri="{FF2B5EF4-FFF2-40B4-BE49-F238E27FC236}">
                <a16:creationId xmlns:a16="http://schemas.microsoft.com/office/drawing/2014/main" id="{E9C2068C-1C7B-5BE0-A819-97F61B7DF0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4316" y="2046540"/>
            <a:ext cx="2260922" cy="2764920"/>
          </a:xfrm>
          <a:prstGeom prst="rect">
            <a:avLst/>
          </a:prstGeom>
        </p:spPr>
      </p:pic>
    </p:spTree>
    <p:extLst>
      <p:ext uri="{BB962C8B-B14F-4D97-AF65-F5344CB8AC3E}">
        <p14:creationId xmlns:p14="http://schemas.microsoft.com/office/powerpoint/2010/main" val="364428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9A81A-585A-25D6-4435-8BE1DA7FA400}"/>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4ED0A7B8-70C9-132F-9256-E063B02E2811}"/>
              </a:ext>
            </a:extLst>
          </p:cNvPr>
          <p:cNvSpPr txBox="1">
            <a:spLocks/>
          </p:cNvSpPr>
          <p:nvPr/>
        </p:nvSpPr>
        <p:spPr>
          <a:xfrm>
            <a:off x="2150760" y="2673697"/>
            <a:ext cx="8352140" cy="22270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solidFill>
                  <a:prstClr val="black">
                    <a:lumMod val="65000"/>
                    <a:lumOff val="35000"/>
                  </a:prstClr>
                </a:solidFill>
                <a:latin typeface="Arial" charset="0"/>
                <a:ea typeface="Arial" charset="0"/>
                <a:cs typeface="Arial" charset="0"/>
              </a:rPr>
            </a:br>
            <a:r>
              <a:rPr lang="en-US" sz="3600" b="0" i="0" u="none" strike="noStrike" baseline="0" dirty="0">
                <a:solidFill>
                  <a:srgbClr val="808080"/>
                </a:solidFill>
                <a:latin typeface="+mn-lt"/>
              </a:rPr>
              <a:t>The European Engine Lubricants Quality Management System (EELQMS)</a:t>
            </a:r>
          </a:p>
          <a:p>
            <a:pPr algn="ctr"/>
            <a:endParaRPr lang="en-US" sz="3600" b="0" i="0" u="none" strike="noStrike" baseline="0" dirty="0">
              <a:solidFill>
                <a:srgbClr val="808080"/>
              </a:solidFill>
            </a:endParaRPr>
          </a:p>
          <a:p>
            <a:pPr algn="ctr" fontAlgn="auto">
              <a:spcAft>
                <a:spcPts val="0"/>
              </a:spcAft>
            </a:pPr>
            <a:endParaRPr lang="en-US" sz="3600" dirty="0">
              <a:solidFill>
                <a:prstClr val="black">
                  <a:lumMod val="65000"/>
                  <a:lumOff val="35000"/>
                </a:prstClr>
              </a:solidFill>
              <a:latin typeface="Arial" charset="0"/>
              <a:ea typeface="Arial" charset="0"/>
              <a:cs typeface="Arial" charset="0"/>
            </a:endParaRPr>
          </a:p>
        </p:txBody>
      </p:sp>
    </p:spTree>
    <p:extLst>
      <p:ext uri="{BB962C8B-B14F-4D97-AF65-F5344CB8AC3E}">
        <p14:creationId xmlns:p14="http://schemas.microsoft.com/office/powerpoint/2010/main" val="90675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1246B35D-EC03-7D86-2A90-8586587502FF}"/>
              </a:ext>
            </a:extLst>
          </p:cNvPr>
          <p:cNvSpPr>
            <a:spLocks noGrp="1"/>
          </p:cNvSpPr>
          <p:nvPr>
            <p:ph type="title"/>
          </p:nvPr>
        </p:nvSpPr>
        <p:spPr>
          <a:xfrm>
            <a:off x="797044" y="1164794"/>
            <a:ext cx="3478816" cy="639762"/>
          </a:xfrm>
        </p:spPr>
        <p:txBody>
          <a:bodyPr/>
          <a:lstStyle/>
          <a:p>
            <a:pPr>
              <a:defRPr/>
            </a:pPr>
            <a:r>
              <a:rPr lang="en-US" sz="2800" cap="none" dirty="0">
                <a:solidFill>
                  <a:srgbClr val="FFC000"/>
                </a:solidFill>
              </a:rPr>
              <a:t>About the EELQMS</a:t>
            </a:r>
            <a:endParaRPr lang="en-US" sz="2800" dirty="0">
              <a:solidFill>
                <a:srgbClr val="FFC000"/>
              </a:solidFill>
            </a:endParaRPr>
          </a:p>
        </p:txBody>
      </p:sp>
      <p:sp>
        <p:nvSpPr>
          <p:cNvPr id="4" name="Text Placeholder 2">
            <a:extLst>
              <a:ext uri="{FF2B5EF4-FFF2-40B4-BE49-F238E27FC236}">
                <a16:creationId xmlns:a16="http://schemas.microsoft.com/office/drawing/2014/main" id="{B338B1C5-B944-F465-54C5-FF18D88FAA30}"/>
              </a:ext>
            </a:extLst>
          </p:cNvPr>
          <p:cNvSpPr txBox="1">
            <a:spLocks/>
          </p:cNvSpPr>
          <p:nvPr/>
        </p:nvSpPr>
        <p:spPr>
          <a:xfrm>
            <a:off x="591377" y="1900249"/>
            <a:ext cx="7926458" cy="4410262"/>
          </a:xfrm>
          <a:prstGeom prst="rect">
            <a:avLst/>
          </a:prstGeom>
        </p:spPr>
        <p:txBody>
          <a:bodyPr anchor="t"/>
          <a:lstStyle>
            <a:lvl1pPr marL="92075" indent="-92075" algn="l" defTabSz="914400" rtl="0" eaLnBrk="1" latinLnBrk="0" hangingPunct="1">
              <a:lnSpc>
                <a:spcPct val="128000"/>
              </a:lnSpc>
              <a:spcBef>
                <a:spcPts val="800"/>
              </a:spcBef>
              <a:buClr>
                <a:schemeClr val="accent3"/>
              </a:buClr>
              <a:buFont typeface="Arial" panose="020B0604020202020204" pitchFamily="34" charset="0"/>
              <a:buChar char="•"/>
              <a:defRPr sz="1250" u="none" kern="1200" spc="-30" baseline="0">
                <a:solidFill>
                  <a:schemeClr val="tx1"/>
                </a:solidFill>
                <a:uFill>
                  <a:solidFill>
                    <a:schemeClr val="tx1"/>
                  </a:solidFill>
                </a:uFill>
                <a:latin typeface="+mn-lt"/>
                <a:ea typeface="+mn-ea"/>
                <a:cs typeface="+mn-cs"/>
              </a:defRPr>
            </a:lvl1pPr>
            <a:lvl2pPr marL="268288" indent="-92075" algn="l" defTabSz="538163" rtl="0" eaLnBrk="1" latinLnBrk="0" hangingPunct="1">
              <a:lnSpc>
                <a:spcPct val="128000"/>
              </a:lnSpc>
              <a:spcBef>
                <a:spcPts val="800"/>
              </a:spcBef>
              <a:buClr>
                <a:schemeClr val="tx1"/>
              </a:buClr>
              <a:buFont typeface="Arial" panose="020B0604020202020204" pitchFamily="34" charset="0"/>
              <a:buChar char="•"/>
              <a:tabLst>
                <a:tab pos="268288" algn="l"/>
              </a:tabLst>
              <a:defRPr sz="1250" kern="1200" spc="-30" baseline="0">
                <a:solidFill>
                  <a:schemeClr val="tx1"/>
                </a:solidFill>
                <a:latin typeface="+mn-lt"/>
                <a:ea typeface="+mn-ea"/>
                <a:cs typeface="+mn-cs"/>
              </a:defRPr>
            </a:lvl2pPr>
            <a:lvl3pPr marL="628650"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3pPr>
            <a:lvl4pPr marL="628650" indent="-92075" algn="l" defTabSz="538163" rtl="0" eaLnBrk="1" latinLnBrk="0" hangingPunct="1">
              <a:lnSpc>
                <a:spcPct val="90000"/>
              </a:lnSpc>
              <a:spcBef>
                <a:spcPts val="500"/>
              </a:spcBef>
              <a:buClr>
                <a:schemeClr val="tx1"/>
              </a:buClr>
              <a:buFont typeface="Arial" panose="020B0604020202020204" pitchFamily="34" charset="0"/>
              <a:buChar char="•"/>
              <a:defRPr sz="1250" kern="1200" spc="-30" baseline="0">
                <a:solidFill>
                  <a:schemeClr val="tx1"/>
                </a:solidFill>
                <a:latin typeface="+mn-lt"/>
                <a:ea typeface="+mn-ea"/>
                <a:cs typeface="+mn-cs"/>
              </a:defRPr>
            </a:lvl4pPr>
            <a:lvl5pPr marL="631825" indent="-92075" algn="l" defTabSz="806450" rtl="0" eaLnBrk="1" latinLnBrk="0" hangingPunct="1">
              <a:lnSpc>
                <a:spcPct val="128000"/>
              </a:lnSpc>
              <a:spcBef>
                <a:spcPts val="800"/>
              </a:spcBef>
              <a:buClr>
                <a:schemeClr val="tx1"/>
              </a:buClr>
              <a:buFont typeface="Arial" panose="020B0604020202020204" pitchFamily="34" charset="0"/>
              <a:buChar char="•"/>
              <a:defRPr sz="125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FFC000"/>
              </a:buClr>
              <a:buFont typeface="Arial"/>
              <a:buChar char="•"/>
              <a:defRPr/>
            </a:pPr>
            <a:r>
              <a:rPr lang="en-GB" sz="1800" dirty="0">
                <a:solidFill>
                  <a:srgbClr val="7C7C7B"/>
                </a:solidFill>
              </a:rPr>
              <a:t>Quality management system for automotive engine lubricants.</a:t>
            </a:r>
          </a:p>
          <a:p>
            <a:pPr marL="342900" indent="-342900">
              <a:buClr>
                <a:srgbClr val="FFC000"/>
              </a:buClr>
              <a:buFont typeface="Arial"/>
              <a:buChar char="•"/>
              <a:defRPr/>
            </a:pPr>
            <a:r>
              <a:rPr lang="en-GB" sz="1800" b="1" u="sng" dirty="0">
                <a:solidFill>
                  <a:srgbClr val="7C7C7B"/>
                </a:solidFill>
              </a:rPr>
              <a:t>Voluntary</a:t>
            </a:r>
            <a:r>
              <a:rPr lang="en-GB" sz="1800" dirty="0">
                <a:solidFill>
                  <a:srgbClr val="7C7C7B"/>
                </a:solidFill>
              </a:rPr>
              <a:t> to participate – only for claims made against the ACEA engine oil sequences. Some OEM approvals may also require participation.</a:t>
            </a:r>
          </a:p>
          <a:p>
            <a:pPr marL="342900" indent="-342900">
              <a:buClr>
                <a:srgbClr val="FFC000"/>
              </a:buClr>
              <a:buFont typeface="Arial"/>
              <a:buChar char="•"/>
              <a:defRPr/>
            </a:pPr>
            <a:r>
              <a:rPr lang="en-GB" sz="1800" dirty="0">
                <a:solidFill>
                  <a:srgbClr val="7C7C7B"/>
                </a:solidFill>
              </a:rPr>
              <a:t>If you choose to participate then the system rules are </a:t>
            </a:r>
            <a:r>
              <a:rPr lang="en-GB" sz="1800" b="1" u="sng" dirty="0">
                <a:solidFill>
                  <a:srgbClr val="7C7C7B"/>
                </a:solidFill>
              </a:rPr>
              <a:t>mandatory</a:t>
            </a:r>
            <a:r>
              <a:rPr lang="en-GB" sz="1800" dirty="0">
                <a:solidFill>
                  <a:srgbClr val="7C7C7B"/>
                </a:solidFill>
              </a:rPr>
              <a:t>, for example the Codes of Practice. You can’t pick and choose.  </a:t>
            </a:r>
          </a:p>
          <a:p>
            <a:pPr marL="342900" indent="-342900">
              <a:buClr>
                <a:srgbClr val="FFC000"/>
              </a:buClr>
              <a:buFont typeface="Arial"/>
              <a:buChar char="•"/>
              <a:defRPr/>
            </a:pPr>
            <a:r>
              <a:rPr lang="en-GB" sz="1800" dirty="0">
                <a:solidFill>
                  <a:srgbClr val="7C7C7B"/>
                </a:solidFill>
              </a:rPr>
              <a:t>Developed by industry stakeholders to promote development of improved, fit-for-purpose engine lubricants that meet increasing technical requirements.</a:t>
            </a:r>
          </a:p>
          <a:p>
            <a:pPr marL="342900" indent="-342900">
              <a:buClr>
                <a:srgbClr val="FFC000"/>
              </a:buClr>
              <a:buFont typeface="Arial"/>
              <a:buChar char="•"/>
              <a:defRPr/>
            </a:pPr>
            <a:r>
              <a:rPr lang="en-GB" sz="1800" dirty="0">
                <a:solidFill>
                  <a:srgbClr val="7C7C7B"/>
                </a:solidFill>
              </a:rPr>
              <a:t>Designed to assist lubricant marketers in assuring the quality of their lubricants and the performance claims being made for them in the marketplace for the benefit of end users.</a:t>
            </a:r>
          </a:p>
        </p:txBody>
      </p:sp>
      <p:pic>
        <p:nvPicPr>
          <p:cNvPr id="5" name="Picture 4" descr="EELQMS logo.jpg">
            <a:extLst>
              <a:ext uri="{FF2B5EF4-FFF2-40B4-BE49-F238E27FC236}">
                <a16:creationId xmlns:a16="http://schemas.microsoft.com/office/drawing/2014/main" id="{368E0EF7-E811-32EC-4334-C6ED1CA265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1274" y="1804556"/>
            <a:ext cx="2001791" cy="3624867"/>
          </a:xfrm>
          <a:prstGeom prst="rect">
            <a:avLst/>
          </a:prstGeom>
        </p:spPr>
      </p:pic>
    </p:spTree>
    <p:extLst>
      <p:ext uri="{BB962C8B-B14F-4D97-AF65-F5344CB8AC3E}">
        <p14:creationId xmlns:p14="http://schemas.microsoft.com/office/powerpoint/2010/main" val="688271723"/>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pic>
        <p:nvPicPr>
          <p:cNvPr id="3" name="Picture 2">
            <a:extLst>
              <a:ext uri="{FF2B5EF4-FFF2-40B4-BE49-F238E27FC236}">
                <a16:creationId xmlns:a16="http://schemas.microsoft.com/office/drawing/2014/main" id="{D4CA0F0E-4EE1-BB1F-49BF-7B66257A4582}"/>
              </a:ext>
            </a:extLst>
          </p:cNvPr>
          <p:cNvPicPr>
            <a:picLocks noChangeAspect="1"/>
          </p:cNvPicPr>
          <p:nvPr/>
        </p:nvPicPr>
        <p:blipFill>
          <a:blip r:embed="rId2" cstate="email">
            <a:extLst>
              <a:ext uri="{28A0092B-C50C-407E-A947-70E740481C1C}">
                <a14:useLocalDpi xmlns:a14="http://schemas.microsoft.com/office/drawing/2010/main"/>
              </a:ext>
            </a:extLst>
          </a:blip>
          <a:srcRect b="4282"/>
          <a:stretch/>
        </p:blipFill>
        <p:spPr>
          <a:xfrm>
            <a:off x="1720185" y="1190896"/>
            <a:ext cx="8496985" cy="5082582"/>
          </a:xfrm>
          <a:prstGeom prst="rect">
            <a:avLst/>
          </a:prstGeom>
        </p:spPr>
      </p:pic>
      <p:sp>
        <p:nvSpPr>
          <p:cNvPr id="4" name="Title 1">
            <a:extLst>
              <a:ext uri="{FF2B5EF4-FFF2-40B4-BE49-F238E27FC236}">
                <a16:creationId xmlns:a16="http://schemas.microsoft.com/office/drawing/2014/main" id="{19518EDC-5D64-9F58-5AAF-F1B933CE599B}"/>
              </a:ext>
            </a:extLst>
          </p:cNvPr>
          <p:cNvSpPr>
            <a:spLocks noGrp="1"/>
          </p:cNvSpPr>
          <p:nvPr>
            <p:ph type="title"/>
          </p:nvPr>
        </p:nvSpPr>
        <p:spPr>
          <a:xfrm>
            <a:off x="3510476" y="808131"/>
            <a:ext cx="5171048" cy="556385"/>
          </a:xfrm>
        </p:spPr>
        <p:txBody>
          <a:bodyPr/>
          <a:lstStyle/>
          <a:p>
            <a:r>
              <a:rPr lang="nl-NL" altLang="en-US" sz="2800" dirty="0">
                <a:solidFill>
                  <a:srgbClr val="FFC000"/>
                </a:solidFill>
              </a:rPr>
              <a:t>EELQMS stakeholders and inputs</a:t>
            </a:r>
          </a:p>
        </p:txBody>
      </p:sp>
    </p:spTree>
    <p:extLst>
      <p:ext uri="{BB962C8B-B14F-4D97-AF65-F5344CB8AC3E}">
        <p14:creationId xmlns:p14="http://schemas.microsoft.com/office/powerpoint/2010/main" val="418807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44E1B219-4DA3-5E0D-4E20-920E9BAD3310}"/>
              </a:ext>
            </a:extLst>
          </p:cNvPr>
          <p:cNvSpPr txBox="1">
            <a:spLocks noChangeArrowheads="1"/>
          </p:cNvSpPr>
          <p:nvPr/>
        </p:nvSpPr>
        <p:spPr bwMode="auto">
          <a:xfrm>
            <a:off x="573088" y="1380855"/>
            <a:ext cx="5522912" cy="643154"/>
          </a:xfrm>
          <a:prstGeom prst="rect">
            <a:avLst/>
          </a:prstGeom>
          <a:noFill/>
          <a:ln w="9525">
            <a:noFill/>
            <a:miter lim="800000"/>
            <a:headEnd/>
            <a:tailEnd/>
          </a:ln>
        </p:spPr>
        <p:txBody>
          <a:bodyPr/>
          <a:lstStyle/>
          <a:p>
            <a:pPr>
              <a:defRPr/>
            </a:pPr>
            <a:r>
              <a:rPr lang="en-GB" sz="2800" b="1" kern="0" dirty="0">
                <a:solidFill>
                  <a:srgbClr val="FFC000"/>
                </a:solidFill>
                <a:latin typeface="+mj-lt"/>
                <a:ea typeface="+mj-ea"/>
                <a:cs typeface="Trebuchet MS"/>
              </a:rPr>
              <a:t>EELQMS contribution to quality</a:t>
            </a:r>
          </a:p>
        </p:txBody>
      </p:sp>
      <p:sp>
        <p:nvSpPr>
          <p:cNvPr id="6" name="Rectangle 3">
            <a:extLst>
              <a:ext uri="{FF2B5EF4-FFF2-40B4-BE49-F238E27FC236}">
                <a16:creationId xmlns:a16="http://schemas.microsoft.com/office/drawing/2014/main" id="{13CF46FC-A1CD-1C3F-3C79-59D44BF05E5A}"/>
              </a:ext>
            </a:extLst>
          </p:cNvPr>
          <p:cNvSpPr txBox="1">
            <a:spLocks noChangeArrowheads="1"/>
          </p:cNvSpPr>
          <p:nvPr/>
        </p:nvSpPr>
        <p:spPr bwMode="auto">
          <a:xfrm>
            <a:off x="585787" y="2093913"/>
            <a:ext cx="6102847" cy="3938587"/>
          </a:xfrm>
          <a:prstGeom prst="rect">
            <a:avLst/>
          </a:prstGeom>
          <a:noFill/>
          <a:ln w="9525">
            <a:noFill/>
            <a:miter lim="800000"/>
            <a:headEnd/>
            <a:tailEnd/>
          </a:ln>
        </p:spPr>
        <p:txBody>
          <a:bodyPr/>
          <a:lstStyle/>
          <a:p>
            <a:pPr marL="342900" indent="-342900">
              <a:spcBef>
                <a:spcPct val="20000"/>
              </a:spcBef>
              <a:spcAft>
                <a:spcPts val="600"/>
              </a:spcAft>
              <a:buClr>
                <a:srgbClr val="FFC000"/>
              </a:buClr>
              <a:buSzPct val="100000"/>
              <a:buFont typeface="Arial"/>
              <a:buChar char="•"/>
              <a:defRPr/>
            </a:pPr>
            <a:r>
              <a:rPr lang="en-GB" sz="1800" dirty="0">
                <a:solidFill>
                  <a:srgbClr val="7C7C7B"/>
                </a:solidFill>
              </a:rPr>
              <a:t>Detailed process and structure for lubricant development, production and performance validation.</a:t>
            </a:r>
            <a:endParaRPr lang="en-GB" sz="1800" kern="0" dirty="0">
              <a:solidFill>
                <a:srgbClr val="7C7C7B"/>
              </a:solidFill>
              <a:cs typeface="+mn-cs"/>
            </a:endParaRPr>
          </a:p>
          <a:p>
            <a:pPr marL="342900" indent="-342900">
              <a:spcBef>
                <a:spcPct val="20000"/>
              </a:spcBef>
              <a:spcAft>
                <a:spcPts val="600"/>
              </a:spcAft>
              <a:buClr>
                <a:srgbClr val="FFC000"/>
              </a:buClr>
              <a:buSzPct val="100000"/>
              <a:buFont typeface="Arial"/>
              <a:buChar char="•"/>
              <a:defRPr/>
            </a:pPr>
            <a:r>
              <a:rPr lang="en-GB" sz="1800" kern="0" dirty="0">
                <a:solidFill>
                  <a:srgbClr val="7C7C7B"/>
                </a:solidFill>
                <a:cs typeface="+mn-cs"/>
              </a:rPr>
              <a:t>Provides assurance of the quality of engine lubricants on the market that claim to meet the performance requirements of ACEA.</a:t>
            </a:r>
          </a:p>
          <a:p>
            <a:pPr marL="342900" indent="-342900">
              <a:spcBef>
                <a:spcPct val="20000"/>
              </a:spcBef>
              <a:spcAft>
                <a:spcPts val="600"/>
              </a:spcAft>
              <a:buClr>
                <a:srgbClr val="FFC000"/>
              </a:buClr>
              <a:buSzPct val="100000"/>
              <a:buFont typeface="Arial"/>
              <a:buChar char="•"/>
              <a:defRPr/>
            </a:pPr>
            <a:r>
              <a:rPr lang="en-GB" sz="1800" kern="0" dirty="0">
                <a:solidFill>
                  <a:srgbClr val="7C7C7B"/>
                </a:solidFill>
                <a:cs typeface="+mn-cs"/>
              </a:rPr>
              <a:t>A quality management </a:t>
            </a:r>
            <a:r>
              <a:rPr lang="en-GB" sz="1800" strike="sngStrike" kern="0" dirty="0">
                <a:solidFill>
                  <a:srgbClr val="7C7C7B"/>
                </a:solidFill>
                <a:cs typeface="+mn-cs"/>
              </a:rPr>
              <a:t>voluntary</a:t>
            </a:r>
            <a:r>
              <a:rPr lang="en-GB" sz="1800" kern="0" dirty="0">
                <a:solidFill>
                  <a:srgbClr val="7C7C7B"/>
                </a:solidFill>
                <a:cs typeface="+mn-cs"/>
              </a:rPr>
              <a:t> system but the </a:t>
            </a:r>
            <a:r>
              <a:rPr lang="en-GB" sz="1800" u="sng" kern="0" dirty="0">
                <a:solidFill>
                  <a:srgbClr val="7C7C7B"/>
                </a:solidFill>
                <a:cs typeface="+mn-cs"/>
              </a:rPr>
              <a:t>ONLY</a:t>
            </a:r>
            <a:r>
              <a:rPr lang="en-GB" sz="1800" kern="0" dirty="0">
                <a:solidFill>
                  <a:srgbClr val="7C7C7B"/>
                </a:solidFill>
                <a:cs typeface="+mn-cs"/>
              </a:rPr>
              <a:t> system that can be used to qualify engine lubricants against ACEA Oil Sequences.</a:t>
            </a:r>
          </a:p>
          <a:p>
            <a:pPr marL="342900" indent="-342900">
              <a:spcBef>
                <a:spcPct val="20000"/>
              </a:spcBef>
              <a:spcAft>
                <a:spcPts val="600"/>
              </a:spcAft>
              <a:buClr>
                <a:srgbClr val="FFC000"/>
              </a:buClr>
              <a:buSzPct val="100000"/>
              <a:buFont typeface="Arial"/>
              <a:buChar char="•"/>
              <a:defRPr/>
            </a:pPr>
            <a:r>
              <a:rPr lang="en-US" sz="1800" dirty="0">
                <a:solidFill>
                  <a:srgbClr val="7C7C7B"/>
                </a:solidFill>
              </a:rPr>
              <a:t>Administered by ATIEL on behalf of the other key stakeholders.</a:t>
            </a:r>
            <a:endParaRPr lang="en-GB" sz="1800" kern="0" dirty="0">
              <a:solidFill>
                <a:srgbClr val="7C7C7B"/>
              </a:solidFill>
              <a:cs typeface="+mn-cs"/>
            </a:endParaRPr>
          </a:p>
        </p:txBody>
      </p:sp>
      <p:pic>
        <p:nvPicPr>
          <p:cNvPr id="7" name="Picture 6">
            <a:extLst>
              <a:ext uri="{FF2B5EF4-FFF2-40B4-BE49-F238E27FC236}">
                <a16:creationId xmlns:a16="http://schemas.microsoft.com/office/drawing/2014/main" id="{AFCD733F-E040-6A20-A541-7E3F39A389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1118" y="2032268"/>
            <a:ext cx="2588075" cy="3662452"/>
          </a:xfrm>
          <a:prstGeom prst="rect">
            <a:avLst/>
          </a:prstGeom>
          <a:ln w="3175">
            <a:solidFill>
              <a:schemeClr val="tx2"/>
            </a:solidFill>
          </a:ln>
        </p:spPr>
      </p:pic>
    </p:spTree>
    <p:extLst>
      <p:ext uri="{BB962C8B-B14F-4D97-AF65-F5344CB8AC3E}">
        <p14:creationId xmlns:p14="http://schemas.microsoft.com/office/powerpoint/2010/main" val="9581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Content Placeholder 2">
            <a:extLst>
              <a:ext uri="{FF2B5EF4-FFF2-40B4-BE49-F238E27FC236}">
                <a16:creationId xmlns:a16="http://schemas.microsoft.com/office/drawing/2014/main" id="{D8494BA9-2ADC-CBE2-9A15-D83A38D5FD1B}"/>
              </a:ext>
            </a:extLst>
          </p:cNvPr>
          <p:cNvSpPr txBox="1">
            <a:spLocks/>
          </p:cNvSpPr>
          <p:nvPr/>
        </p:nvSpPr>
        <p:spPr bwMode="auto">
          <a:xfrm>
            <a:off x="1266386" y="2172306"/>
            <a:ext cx="4484675" cy="288499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algn="l" rtl="0" eaLnBrk="0" fontAlgn="base" hangingPunct="0">
              <a:spcBef>
                <a:spcPct val="20000"/>
              </a:spcBef>
              <a:spcAft>
                <a:spcPct val="0"/>
              </a:spcAft>
              <a:defRPr sz="1600">
                <a:solidFill>
                  <a:schemeClr val="tx1"/>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pitchFamily="18"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pitchFamily="18"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257175" indent="-257175" defTabSz="685800">
              <a:spcAft>
                <a:spcPts val="600"/>
              </a:spcAft>
              <a:buClr>
                <a:srgbClr val="FFC000"/>
              </a:buClr>
              <a:buSzPct val="120000"/>
              <a:defRPr/>
            </a:pPr>
            <a:r>
              <a:rPr lang="en-US" altLang="en-US" b="0" dirty="0">
                <a:solidFill>
                  <a:srgbClr val="7C7C7B"/>
                </a:solidFill>
                <a:ea typeface=""/>
                <a:cs typeface="Times New Roman" pitchFamily="18" charset="0"/>
              </a:rPr>
              <a:t>New identity with logo and branding.</a:t>
            </a:r>
          </a:p>
          <a:p>
            <a:pPr marL="257175" indent="-257175" defTabSz="685800">
              <a:spcAft>
                <a:spcPts val="600"/>
              </a:spcAft>
              <a:buClr>
                <a:srgbClr val="FFC000"/>
              </a:buClr>
              <a:buSzPct val="120000"/>
              <a:defRPr/>
            </a:pPr>
            <a:r>
              <a:rPr lang="en-US" altLang="en-US" b="0" dirty="0">
                <a:solidFill>
                  <a:srgbClr val="7C7C7B"/>
                </a:solidFill>
                <a:ea typeface=""/>
                <a:cs typeface="Times New Roman" pitchFamily="18" charset="0"/>
              </a:rPr>
              <a:t>New separate document clearly setting out the guidelines for compliance with EELQMS.</a:t>
            </a:r>
          </a:p>
          <a:p>
            <a:pPr marL="257175" indent="-257175" defTabSz="685800">
              <a:spcAft>
                <a:spcPts val="600"/>
              </a:spcAft>
              <a:buClr>
                <a:srgbClr val="FFC000"/>
              </a:buClr>
              <a:buSzPct val="120000"/>
              <a:defRPr/>
            </a:pPr>
            <a:r>
              <a:rPr lang="en-US" altLang="en-US" b="0" dirty="0">
                <a:solidFill>
                  <a:srgbClr val="7C7C7B"/>
                </a:solidFill>
                <a:ea typeface=""/>
                <a:cs typeface="Times New Roman" pitchFamily="18" charset="0"/>
              </a:rPr>
              <a:t>New dedicated website: </a:t>
            </a:r>
            <a:r>
              <a:rPr lang="en-US" altLang="en-US" b="0" dirty="0">
                <a:solidFill>
                  <a:srgbClr val="FFC000"/>
                </a:solidFill>
                <a:ea typeface=""/>
                <a:cs typeface="Times New Roman" pitchFamily="18" charset="0"/>
                <a:hlinkClick r:id="rId2">
                  <a:extLst>
                    <a:ext uri="{A12FA001-AC4F-418D-AE19-62706E023703}">
                      <ahyp:hlinkClr xmlns:ahyp="http://schemas.microsoft.com/office/drawing/2018/hyperlinkcolor" val="tx"/>
                    </a:ext>
                  </a:extLst>
                </a:hlinkClick>
              </a:rPr>
              <a:t>www.eelqms.eu</a:t>
            </a:r>
            <a:endParaRPr lang="en-US" altLang="en-US" b="0" dirty="0">
              <a:solidFill>
                <a:srgbClr val="FFC000"/>
              </a:solidFill>
              <a:ea typeface=""/>
              <a:cs typeface="Times New Roman" pitchFamily="18" charset="0"/>
            </a:endParaRPr>
          </a:p>
          <a:p>
            <a:pPr marL="257175" indent="-257175" defTabSz="685800">
              <a:spcAft>
                <a:spcPts val="600"/>
              </a:spcAft>
              <a:buClr>
                <a:srgbClr val="FFC000"/>
              </a:buClr>
              <a:buSzPct val="120000"/>
              <a:defRPr/>
            </a:pPr>
            <a:r>
              <a:rPr lang="en-US" b="0" dirty="0">
                <a:solidFill>
                  <a:srgbClr val="7C7C7B"/>
                </a:solidFill>
                <a:ea typeface="Trebuchet MS" charset="0"/>
                <a:cs typeface="Trebuchet MS" charset="0"/>
              </a:rPr>
              <a:t>Logo can be used in marketing material under license, but only </a:t>
            </a:r>
            <a:br>
              <a:rPr lang="en-US" b="0" dirty="0">
                <a:solidFill>
                  <a:srgbClr val="7C7C7B"/>
                </a:solidFill>
                <a:ea typeface="Trebuchet MS" charset="0"/>
                <a:cs typeface="Trebuchet MS" charset="0"/>
              </a:rPr>
            </a:br>
            <a:r>
              <a:rPr lang="en-US" b="0" dirty="0">
                <a:solidFill>
                  <a:srgbClr val="7C7C7B"/>
                </a:solidFill>
                <a:ea typeface="Trebuchet MS" charset="0"/>
                <a:cs typeface="Trebuchet MS" charset="0"/>
              </a:rPr>
              <a:t>by signatories of EELQMS.</a:t>
            </a:r>
            <a:endParaRPr lang="en-US" altLang="en-US" b="0" dirty="0">
              <a:solidFill>
                <a:srgbClr val="7C7C7B"/>
              </a:solidFill>
              <a:ea typeface="Trebuchet MS" charset="0"/>
              <a:cs typeface="Trebuchet MS" charset="0"/>
            </a:endParaRPr>
          </a:p>
        </p:txBody>
      </p:sp>
      <p:pic>
        <p:nvPicPr>
          <p:cNvPr id="4" name="Picture 3">
            <a:extLst>
              <a:ext uri="{FF2B5EF4-FFF2-40B4-BE49-F238E27FC236}">
                <a16:creationId xmlns:a16="http://schemas.microsoft.com/office/drawing/2014/main" id="{8D8F37D2-61DD-B803-418E-3B69D7018D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1588" y="2383667"/>
            <a:ext cx="1033884" cy="1497351"/>
          </a:xfrm>
          <a:prstGeom prst="rect">
            <a:avLst/>
          </a:prstGeom>
          <a:ln>
            <a:solidFill>
              <a:srgbClr val="000000">
                <a:lumMod val="50000"/>
                <a:lumOff val="50000"/>
              </a:srgbClr>
            </a:solidFill>
          </a:ln>
        </p:spPr>
      </p:pic>
      <p:pic>
        <p:nvPicPr>
          <p:cNvPr id="5" name="Picture 4">
            <a:extLst>
              <a:ext uri="{FF2B5EF4-FFF2-40B4-BE49-F238E27FC236}">
                <a16:creationId xmlns:a16="http://schemas.microsoft.com/office/drawing/2014/main" id="{FD54BD50-979C-E940-F426-FE111E5948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3277" y="2383667"/>
            <a:ext cx="1058105" cy="1497351"/>
          </a:xfrm>
          <a:prstGeom prst="rect">
            <a:avLst/>
          </a:prstGeom>
          <a:ln w="3175">
            <a:solidFill>
              <a:srgbClr val="808080"/>
            </a:solidFill>
          </a:ln>
        </p:spPr>
      </p:pic>
      <p:pic>
        <p:nvPicPr>
          <p:cNvPr id="6" name="Picture 5">
            <a:extLst>
              <a:ext uri="{FF2B5EF4-FFF2-40B4-BE49-F238E27FC236}">
                <a16:creationId xmlns:a16="http://schemas.microsoft.com/office/drawing/2014/main" id="{A78685F3-09A6-A3CF-6091-A396EDE2D9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1588" y="3976751"/>
            <a:ext cx="2689794" cy="1858970"/>
          </a:xfrm>
          <a:prstGeom prst="rect">
            <a:avLst/>
          </a:prstGeom>
          <a:ln>
            <a:solidFill>
              <a:srgbClr val="808080"/>
            </a:solidFill>
          </a:ln>
        </p:spPr>
      </p:pic>
      <p:sp>
        <p:nvSpPr>
          <p:cNvPr id="7" name="Title 1">
            <a:extLst>
              <a:ext uri="{FF2B5EF4-FFF2-40B4-BE49-F238E27FC236}">
                <a16:creationId xmlns:a16="http://schemas.microsoft.com/office/drawing/2014/main" id="{1C187A47-AAFB-12E1-DADC-23D5128D445D}"/>
              </a:ext>
            </a:extLst>
          </p:cNvPr>
          <p:cNvSpPr txBox="1">
            <a:spLocks/>
          </p:cNvSpPr>
          <p:nvPr/>
        </p:nvSpPr>
        <p:spPr bwMode="auto">
          <a:xfrm>
            <a:off x="1496023" y="1355836"/>
            <a:ext cx="3486943" cy="63637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ea typeface=""/>
                <a:cs typeface="Times New Roman"/>
              </a:rPr>
              <a:t>Promoting EELQMS</a:t>
            </a:r>
          </a:p>
        </p:txBody>
      </p:sp>
    </p:spTree>
    <p:extLst>
      <p:ext uri="{BB962C8B-B14F-4D97-AF65-F5344CB8AC3E}">
        <p14:creationId xmlns:p14="http://schemas.microsoft.com/office/powerpoint/2010/main" val="266126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3">
            <a:extLst>
              <a:ext uri="{FF2B5EF4-FFF2-40B4-BE49-F238E27FC236}">
                <a16:creationId xmlns:a16="http://schemas.microsoft.com/office/drawing/2014/main" id="{BB5FA519-454A-8B05-A6F4-BA48D2EFF202}"/>
              </a:ext>
            </a:extLst>
          </p:cNvPr>
          <p:cNvSpPr txBox="1">
            <a:spLocks noChangeArrowheads="1"/>
          </p:cNvSpPr>
          <p:nvPr/>
        </p:nvSpPr>
        <p:spPr bwMode="auto">
          <a:xfrm>
            <a:off x="107951" y="1723110"/>
            <a:ext cx="9951920" cy="4328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
                <a:srgbClr val="FFC000"/>
              </a:buClr>
              <a:buSzPct val="150000"/>
              <a:buFontTx/>
              <a:buChar char="•"/>
              <a:tabLst/>
              <a:defRPr/>
            </a:pPr>
            <a:r>
              <a:rPr kumimoji="0" lang="en-US" sz="1800" b="1" i="0" u="none" strike="noStrike" kern="0" cap="none" spc="0" normalizeH="0" baseline="0" noProof="0" dirty="0">
                <a:ln>
                  <a:noFill/>
                </a:ln>
                <a:solidFill>
                  <a:srgbClr val="7C7C7B"/>
                </a:solidFill>
                <a:effectLst/>
                <a:uLnTx/>
                <a:uFillTx/>
                <a:cs typeface="+mn-cs"/>
              </a:rPr>
              <a:t>Lubricant marketers developing engine lubricants in compliance with ACEA Oil Sequences shall carry out formulation development, blending and marketing in accordance with the guidelines in the ATIEL Code of Practice and ATC Code of Practice:</a:t>
            </a:r>
          </a:p>
          <a:p>
            <a:pPr marR="0" lvl="0" algn="l" defTabSz="914400" rtl="0" eaLnBrk="0" fontAlgn="base" latinLnBrk="0" hangingPunct="0">
              <a:lnSpc>
                <a:spcPct val="100000"/>
              </a:lnSpc>
              <a:spcBef>
                <a:spcPct val="20000"/>
              </a:spcBef>
              <a:spcAft>
                <a:spcPts val="600"/>
              </a:spcAft>
              <a:buClr>
                <a:srgbClr val="FF6600"/>
              </a:buClr>
              <a:buSzPct val="150000"/>
              <a:tabLst/>
              <a:defRPr/>
            </a:pPr>
            <a:endParaRPr kumimoji="0" lang="en-US" sz="1800" b="1" i="0" u="none" strike="noStrike" kern="0" cap="none" spc="0" normalizeH="0" baseline="0" noProof="0" dirty="0">
              <a:ln>
                <a:noFill/>
              </a:ln>
              <a:solidFill>
                <a:srgbClr val="7C7C7B"/>
              </a:solidFill>
              <a:effectLst/>
              <a:uLnTx/>
              <a:uFillTx/>
              <a:cs typeface="+mn-cs"/>
            </a:endParaRPr>
          </a:p>
          <a:p>
            <a:pPr marL="609600" lvl="1" indent="-285750" eaLnBrk="0" hangingPunct="0">
              <a:spcAft>
                <a:spcPts val="600"/>
              </a:spcAft>
              <a:buClr>
                <a:sysClr val="windowText" lastClr="000000">
                  <a:lumMod val="50000"/>
                  <a:lumOff val="50000"/>
                </a:sysClr>
              </a:buClr>
              <a:buFont typeface="Arial" panose="020B0604020202020204" pitchFamily="34" charset="0"/>
              <a:buChar char="•"/>
              <a:defRPr/>
            </a:pPr>
            <a:r>
              <a:rPr kumimoji="0" lang="en-US" b="0" i="0" u="none" strike="noStrike" kern="0" cap="none" spc="0" normalizeH="0" baseline="0" noProof="0" dirty="0">
                <a:ln>
                  <a:noFill/>
                </a:ln>
                <a:solidFill>
                  <a:srgbClr val="7C7C7B"/>
                </a:solidFill>
                <a:effectLst/>
                <a:uLnTx/>
                <a:uFillTx/>
                <a:cs typeface="+mn-cs"/>
              </a:rPr>
              <a:t>incorporating EELQMS guidelines in a quality management system (e.g. ISO 9001</a:t>
            </a:r>
            <a:r>
              <a:rPr lang="en-US" kern="0" dirty="0">
                <a:solidFill>
                  <a:srgbClr val="7C7C7B"/>
                </a:solidFill>
              </a:rPr>
              <a:t>)</a:t>
            </a:r>
            <a:endParaRPr kumimoji="0" lang="en-US" b="0" i="0" u="none" strike="noStrike" kern="0" cap="none" spc="0" normalizeH="0" baseline="0" noProof="0" dirty="0">
              <a:ln>
                <a:noFill/>
              </a:ln>
              <a:solidFill>
                <a:srgbClr val="7C7C7B"/>
              </a:solidFill>
              <a:effectLst/>
              <a:uLnTx/>
              <a:uFillTx/>
              <a:cs typeface="+mn-cs"/>
            </a:endParaRPr>
          </a:p>
          <a:p>
            <a:pPr marL="609600" lvl="1" indent="-285750" eaLnBrk="0" hangingPunct="0">
              <a:spcAft>
                <a:spcPts val="600"/>
              </a:spcAft>
              <a:buClr>
                <a:sysClr val="windowText" lastClr="000000">
                  <a:lumMod val="50000"/>
                  <a:lumOff val="50000"/>
                </a:sysClr>
              </a:buClr>
              <a:buFont typeface="Arial" panose="020B0604020202020204" pitchFamily="34" charset="0"/>
              <a:buChar char="•"/>
              <a:defRPr/>
            </a:pPr>
            <a:r>
              <a:rPr kumimoji="0" lang="en-US" b="0" i="0" u="none" strike="noStrike" kern="0" cap="none" spc="0" normalizeH="0" baseline="0" noProof="0" dirty="0">
                <a:ln>
                  <a:noFill/>
                </a:ln>
                <a:solidFill>
                  <a:srgbClr val="7C7C7B"/>
                </a:solidFill>
                <a:effectLst/>
                <a:uLnTx/>
                <a:uFillTx/>
                <a:cs typeface="+mn-cs"/>
              </a:rPr>
              <a:t>ensuring an independent audit of the lubricant development process.</a:t>
            </a:r>
          </a:p>
          <a:p>
            <a:pPr marL="609600" lvl="1" indent="-285750" eaLnBrk="0" hangingPunct="0">
              <a:spcAft>
                <a:spcPts val="600"/>
              </a:spcAft>
              <a:buClr>
                <a:sysClr val="windowText" lastClr="000000">
                  <a:lumMod val="50000"/>
                  <a:lumOff val="50000"/>
                </a:sysClr>
              </a:buClr>
              <a:buFont typeface="Arial" panose="020B0604020202020204" pitchFamily="34" charset="0"/>
              <a:buChar char="•"/>
              <a:defRPr/>
            </a:pPr>
            <a:r>
              <a:rPr kumimoji="0" lang="en-US" b="0" i="0" u="none" strike="noStrike" kern="0" cap="none" spc="0" normalizeH="0" baseline="0" noProof="0" dirty="0">
                <a:ln>
                  <a:noFill/>
                </a:ln>
                <a:solidFill>
                  <a:srgbClr val="7C7C7B"/>
                </a:solidFill>
                <a:effectLst/>
                <a:uLnTx/>
                <a:uFillTx/>
                <a:cs typeface="+mn-cs"/>
              </a:rPr>
              <a:t>having Code of Practice checklists signed off by an authorised company representative. </a:t>
            </a:r>
          </a:p>
          <a:p>
            <a:pPr marL="609600" lvl="1" indent="-285750" eaLnBrk="0" hangingPunct="0">
              <a:spcAft>
                <a:spcPts val="0"/>
              </a:spcAft>
              <a:buClr>
                <a:sysClr val="windowText" lastClr="000000">
                  <a:lumMod val="50000"/>
                  <a:lumOff val="50000"/>
                </a:sysClr>
              </a:buClr>
              <a:buFont typeface="Arial" panose="020B0604020202020204" pitchFamily="34" charset="0"/>
              <a:buChar char="•"/>
              <a:defRPr/>
            </a:pPr>
            <a:r>
              <a:rPr kumimoji="0" lang="en-US" b="0" i="0" u="none" strike="noStrike" kern="0" cap="none" spc="0" normalizeH="0" baseline="0" noProof="0" dirty="0">
                <a:ln>
                  <a:noFill/>
                </a:ln>
                <a:solidFill>
                  <a:srgbClr val="7C7C7B"/>
                </a:solidFill>
                <a:effectLst/>
                <a:uLnTx/>
                <a:uFillTx/>
                <a:cs typeface="+mn-cs"/>
              </a:rPr>
              <a:t>blending products according to requirements of ATIEL Code of Practice, including accreditation to an auditable QMS.</a:t>
            </a:r>
          </a:p>
          <a:p>
            <a:pPr marL="609600" lvl="1" indent="-285750" eaLnBrk="0" hangingPunct="0">
              <a:spcAft>
                <a:spcPts val="600"/>
              </a:spcAft>
              <a:buClr>
                <a:sysClr val="windowText" lastClr="000000">
                  <a:lumMod val="50000"/>
                  <a:lumOff val="50000"/>
                </a:sysClr>
              </a:buClr>
              <a:buFont typeface="Arial" panose="020B0604020202020204" pitchFamily="34" charset="0"/>
              <a:buChar char="•"/>
              <a:defRPr/>
            </a:pPr>
            <a:r>
              <a:rPr kumimoji="0" lang="en-US" b="0" i="0" u="none" strike="noStrike" kern="0" cap="none" spc="0" normalizeH="0" baseline="0" noProof="0" dirty="0">
                <a:ln>
                  <a:noFill/>
                </a:ln>
                <a:solidFill>
                  <a:srgbClr val="7C7C7B"/>
                </a:solidFill>
                <a:effectLst/>
                <a:uLnTx/>
                <a:uFillTx/>
                <a:cs typeface="+mn-cs"/>
              </a:rPr>
              <a:t>signing a Marketers’ Letter of Conformance and registering it with ATIEL.</a:t>
            </a:r>
          </a:p>
        </p:txBody>
      </p:sp>
      <p:pic>
        <p:nvPicPr>
          <p:cNvPr id="4" name="Picture 3">
            <a:extLst>
              <a:ext uri="{FF2B5EF4-FFF2-40B4-BE49-F238E27FC236}">
                <a16:creationId xmlns:a16="http://schemas.microsoft.com/office/drawing/2014/main" id="{9176694C-1AC3-F083-2C0B-04AF2116D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07092" y="2685384"/>
            <a:ext cx="2276957" cy="3215812"/>
          </a:xfrm>
          <a:prstGeom prst="rect">
            <a:avLst/>
          </a:prstGeom>
          <a:ln>
            <a:solidFill>
              <a:schemeClr val="tx2"/>
            </a:solidFill>
          </a:ln>
        </p:spPr>
      </p:pic>
      <p:sp>
        <p:nvSpPr>
          <p:cNvPr id="5" name="Rectangle 4">
            <a:extLst>
              <a:ext uri="{FF2B5EF4-FFF2-40B4-BE49-F238E27FC236}">
                <a16:creationId xmlns:a16="http://schemas.microsoft.com/office/drawing/2014/main" id="{FBA78233-4263-9F6E-146B-6C6A58D584D5}"/>
              </a:ext>
            </a:extLst>
          </p:cNvPr>
          <p:cNvSpPr>
            <a:spLocks noChangeArrowheads="1"/>
          </p:cNvSpPr>
          <p:nvPr/>
        </p:nvSpPr>
        <p:spPr bwMode="auto">
          <a:xfrm>
            <a:off x="3332379" y="1113510"/>
            <a:ext cx="5527241" cy="609600"/>
          </a:xfrm>
          <a:prstGeom prst="rect">
            <a:avLst/>
          </a:prstGeom>
          <a:noFill/>
          <a:ln w="9525">
            <a:noFill/>
            <a:miter lim="800000"/>
            <a:headEnd/>
            <a:tailEnd/>
          </a:ln>
        </p:spPr>
        <p:txBody>
          <a:bodyPr/>
          <a:lstStyle/>
          <a:p>
            <a:pPr lvl="0">
              <a:defRPr/>
            </a:pPr>
            <a:r>
              <a:rPr lang="en-GB" sz="2800" b="1" kern="0" dirty="0">
                <a:solidFill>
                  <a:srgbClr val="FFC000"/>
                </a:solidFill>
                <a:latin typeface="+mj-lt"/>
              </a:rPr>
              <a:t>Summary of EELQMS guidelines</a:t>
            </a:r>
          </a:p>
        </p:txBody>
      </p:sp>
    </p:spTree>
    <p:extLst>
      <p:ext uri="{BB962C8B-B14F-4D97-AF65-F5344CB8AC3E}">
        <p14:creationId xmlns:p14="http://schemas.microsoft.com/office/powerpoint/2010/main" val="190850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FA7A9916-40D0-7224-535F-39BF92719967}"/>
              </a:ext>
            </a:extLst>
          </p:cNvPr>
          <p:cNvSpPr>
            <a:spLocks noGrp="1"/>
          </p:cNvSpPr>
          <p:nvPr>
            <p:ph type="title"/>
          </p:nvPr>
        </p:nvSpPr>
        <p:spPr>
          <a:xfrm>
            <a:off x="3346343" y="1248312"/>
            <a:ext cx="5499313" cy="621586"/>
          </a:xfrm>
        </p:spPr>
        <p:txBody>
          <a:bodyPr/>
          <a:lstStyle/>
          <a:p>
            <a:r>
              <a:rPr lang="en-GB" sz="2800" dirty="0">
                <a:solidFill>
                  <a:srgbClr val="FFC000"/>
                </a:solidFill>
                <a:cs typeface="Times New Roman" pitchFamily="18" charset="0"/>
              </a:rPr>
              <a:t>Marketer’s Letter of Conformance</a:t>
            </a:r>
          </a:p>
        </p:txBody>
      </p:sp>
      <p:sp>
        <p:nvSpPr>
          <p:cNvPr id="4" name="Text Box 11">
            <a:extLst>
              <a:ext uri="{FF2B5EF4-FFF2-40B4-BE49-F238E27FC236}">
                <a16:creationId xmlns:a16="http://schemas.microsoft.com/office/drawing/2014/main" id="{60BC4D94-57AB-A064-083D-8FDEE7BD1231}"/>
              </a:ext>
            </a:extLst>
          </p:cNvPr>
          <p:cNvSpPr txBox="1">
            <a:spLocks noChangeArrowheads="1"/>
          </p:cNvSpPr>
          <p:nvPr/>
        </p:nvSpPr>
        <p:spPr bwMode="auto">
          <a:xfrm>
            <a:off x="596687" y="2080989"/>
            <a:ext cx="10817902" cy="4708981"/>
          </a:xfrm>
          <a:prstGeom prst="rect">
            <a:avLst/>
          </a:prstGeom>
          <a:noFill/>
          <a:ln w="9525">
            <a:noFill/>
            <a:miter lim="800000"/>
            <a:headEnd/>
            <a:tailEnd/>
          </a:ln>
        </p:spPr>
        <p:txBody>
          <a:bodyPr wrap="square">
            <a:spAutoFit/>
          </a:bodyPr>
          <a:lstStyle/>
          <a:p>
            <a:pPr>
              <a:spcBef>
                <a:spcPct val="50000"/>
              </a:spcBef>
              <a:buClr>
                <a:srgbClr val="FF6600"/>
              </a:buClr>
              <a:defRPr/>
            </a:pPr>
            <a:r>
              <a:rPr lang="en-US" dirty="0">
                <a:solidFill>
                  <a:srgbClr val="7C7C7B"/>
                </a:solidFill>
              </a:rPr>
              <a:t>Compliance with the EELQMS includes signing a Lubricant Marketers’ Letter of Conformance:</a:t>
            </a:r>
          </a:p>
          <a:p>
            <a:pPr>
              <a:spcBef>
                <a:spcPct val="50000"/>
              </a:spcBef>
              <a:buClr>
                <a:srgbClr val="FF6600"/>
              </a:buClr>
              <a:defRPr/>
            </a:pPr>
            <a:endParaRPr lang="en-US" dirty="0">
              <a:solidFill>
                <a:srgbClr val="7C7C7B"/>
              </a:solidFill>
            </a:endParaRPr>
          </a:p>
          <a:p>
            <a:pPr marL="800100" lvl="1" indent="-342900">
              <a:spcBef>
                <a:spcPct val="50000"/>
              </a:spcBef>
              <a:buClr>
                <a:srgbClr val="FFC000"/>
              </a:buClr>
              <a:buSzPct val="120000"/>
              <a:buFont typeface="Arial" charset="0"/>
              <a:buChar char="•"/>
              <a:defRPr/>
            </a:pPr>
            <a:r>
              <a:rPr lang="en-GB" b="0" dirty="0">
                <a:solidFill>
                  <a:srgbClr val="7C7C7B"/>
                </a:solidFill>
              </a:rPr>
              <a:t>Required for ACEA performance claims</a:t>
            </a:r>
          </a:p>
          <a:p>
            <a:pPr marL="800100" lvl="1" indent="-342900">
              <a:spcBef>
                <a:spcPct val="50000"/>
              </a:spcBef>
              <a:buClr>
                <a:srgbClr val="FFC000"/>
              </a:buClr>
              <a:buSzPct val="120000"/>
              <a:buFont typeface="Arial" charset="0"/>
              <a:buChar char="•"/>
              <a:defRPr/>
            </a:pPr>
            <a:r>
              <a:rPr lang="en-GB" b="1" u="sng" dirty="0">
                <a:solidFill>
                  <a:srgbClr val="7C7C7B"/>
                </a:solidFill>
              </a:rPr>
              <a:t>Declaration of compliance with EELQMS by the lubricant marketer</a:t>
            </a:r>
          </a:p>
          <a:p>
            <a:pPr marL="800100" lvl="1" indent="-342900">
              <a:spcBef>
                <a:spcPct val="50000"/>
              </a:spcBef>
              <a:buClr>
                <a:srgbClr val="FFC000"/>
              </a:buClr>
              <a:buSzPct val="120000"/>
              <a:buFont typeface="Arial" charset="0"/>
              <a:buChar char="•"/>
              <a:defRPr/>
            </a:pPr>
            <a:r>
              <a:rPr lang="en-GB" b="0" dirty="0">
                <a:solidFill>
                  <a:srgbClr val="7C7C7B"/>
                </a:solidFill>
              </a:rPr>
              <a:t>Signed Letters held by SAIL of behalf of ATIEL (EELQMS administrator)</a:t>
            </a:r>
          </a:p>
          <a:p>
            <a:pPr marL="800100" lvl="1" indent="-342900">
              <a:spcBef>
                <a:spcPct val="50000"/>
              </a:spcBef>
              <a:buClr>
                <a:srgbClr val="FFC000"/>
              </a:buClr>
              <a:buSzPct val="120000"/>
              <a:buFont typeface="Arial" charset="0"/>
              <a:buChar char="•"/>
              <a:defRPr/>
            </a:pPr>
            <a:r>
              <a:rPr lang="en-GB" b="0" dirty="0">
                <a:solidFill>
                  <a:srgbClr val="7C7C7B"/>
                </a:solidFill>
              </a:rPr>
              <a:t>List of signatories on SAIL website</a:t>
            </a:r>
          </a:p>
          <a:p>
            <a:pPr marL="800100" lvl="1" indent="-342900">
              <a:spcBef>
                <a:spcPct val="50000"/>
              </a:spcBef>
              <a:buClr>
                <a:srgbClr val="FFC000"/>
              </a:buClr>
              <a:buSzPct val="120000"/>
              <a:buFont typeface="Arial" charset="0"/>
              <a:buChar char="•"/>
              <a:defRPr/>
            </a:pPr>
            <a:r>
              <a:rPr lang="en-GB" b="0" dirty="0">
                <a:solidFill>
                  <a:srgbClr val="7C7C7B"/>
                </a:solidFill>
              </a:rPr>
              <a:t>Renewed annually</a:t>
            </a:r>
          </a:p>
          <a:p>
            <a:pPr marL="800100" lvl="1" indent="-342900">
              <a:spcBef>
                <a:spcPct val="50000"/>
              </a:spcBef>
              <a:buClr>
                <a:srgbClr val="FFC000"/>
              </a:buClr>
              <a:buSzPct val="120000"/>
              <a:buFont typeface="Arial" charset="0"/>
              <a:buChar char="•"/>
              <a:defRPr/>
            </a:pPr>
            <a:r>
              <a:rPr lang="en-GB" b="0" dirty="0">
                <a:solidFill>
                  <a:srgbClr val="7C7C7B"/>
                </a:solidFill>
              </a:rPr>
              <a:t>Membership of ATIEL not required to be a signatory</a:t>
            </a:r>
          </a:p>
          <a:p>
            <a:pPr marL="800100" lvl="1" indent="-342900">
              <a:spcBef>
                <a:spcPct val="50000"/>
              </a:spcBef>
              <a:buClr>
                <a:srgbClr val="FFC000"/>
              </a:buClr>
              <a:buSzPct val="120000"/>
              <a:buFont typeface="Arial" charset="0"/>
              <a:buChar char="•"/>
              <a:defRPr/>
            </a:pPr>
            <a:r>
              <a:rPr lang="en-GB" b="0" dirty="0">
                <a:solidFill>
                  <a:srgbClr val="7C7C7B"/>
                </a:solidFill>
              </a:rPr>
              <a:t>Letter of Conformance template available </a:t>
            </a:r>
            <a:br>
              <a:rPr lang="en-GB" b="0" dirty="0">
                <a:solidFill>
                  <a:srgbClr val="7C7C7B"/>
                </a:solidFill>
              </a:rPr>
            </a:br>
            <a:r>
              <a:rPr lang="en-GB" b="0" dirty="0">
                <a:solidFill>
                  <a:srgbClr val="7C7C7B"/>
                </a:solidFill>
              </a:rPr>
              <a:t>from SAIL website: </a:t>
            </a:r>
            <a:r>
              <a:rPr lang="en-GB" b="0" u="sng" dirty="0">
                <a:solidFill>
                  <a:srgbClr val="7C7C7B"/>
                </a:solidFill>
                <a:hlinkClick r:id="rId2">
                  <a:extLst>
                    <a:ext uri="{A12FA001-AC4F-418D-AE19-62706E023703}">
                      <ahyp:hlinkClr xmlns:ahyp="http://schemas.microsoft.com/office/drawing/2018/hyperlinkcolor" val="tx"/>
                    </a:ext>
                  </a:extLst>
                </a:hlinkClick>
              </a:rPr>
              <a:t>www.sail-europe.eu</a:t>
            </a:r>
            <a:endParaRPr lang="en-GB" b="0" u="sng" dirty="0">
              <a:solidFill>
                <a:srgbClr val="7C7C7B"/>
              </a:solidFill>
            </a:endParaRPr>
          </a:p>
          <a:p>
            <a:pPr marL="800100" lvl="1" indent="-342900">
              <a:spcBef>
                <a:spcPct val="50000"/>
              </a:spcBef>
              <a:buClr>
                <a:srgbClr val="FFC000"/>
              </a:buClr>
              <a:buSzPct val="120000"/>
              <a:buFont typeface="Arial" charset="0"/>
              <a:buChar char="•"/>
              <a:defRPr/>
            </a:pPr>
            <a:endParaRPr lang="en-GB" sz="1400" b="0" u="sng" dirty="0">
              <a:solidFill>
                <a:schemeClr val="accent5">
                  <a:lumMod val="50000"/>
                </a:schemeClr>
              </a:solidFill>
            </a:endParaRPr>
          </a:p>
          <a:p>
            <a:pPr>
              <a:spcBef>
                <a:spcPct val="50000"/>
              </a:spcBef>
              <a:defRPr/>
            </a:pPr>
            <a:endParaRPr lang="en-GB" dirty="0">
              <a:solidFill>
                <a:srgbClr val="993300"/>
              </a:solidFill>
            </a:endParaRPr>
          </a:p>
        </p:txBody>
      </p:sp>
      <p:pic>
        <p:nvPicPr>
          <p:cNvPr id="5" name="Picture 4" descr="big-tick.jpg">
            <a:extLst>
              <a:ext uri="{FF2B5EF4-FFF2-40B4-BE49-F238E27FC236}">
                <a16:creationId xmlns:a16="http://schemas.microsoft.com/office/drawing/2014/main" id="{F0F2EAD7-7C3D-E8DB-E785-0935856854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7424" y="3098542"/>
            <a:ext cx="2044700" cy="1989138"/>
          </a:xfrm>
          <a:prstGeom prst="rect">
            <a:avLst/>
          </a:prstGeom>
          <a:noFill/>
          <a:ln w="9525">
            <a:noFill/>
            <a:miter lim="800000"/>
            <a:headEnd/>
            <a:tailEnd/>
          </a:ln>
        </p:spPr>
      </p:pic>
    </p:spTree>
    <p:extLst>
      <p:ext uri="{BB962C8B-B14F-4D97-AF65-F5344CB8AC3E}">
        <p14:creationId xmlns:p14="http://schemas.microsoft.com/office/powerpoint/2010/main" val="226137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4" name="TextBox 3">
            <a:extLst>
              <a:ext uri="{FF2B5EF4-FFF2-40B4-BE49-F238E27FC236}">
                <a16:creationId xmlns:a16="http://schemas.microsoft.com/office/drawing/2014/main" id="{55BC5B73-0B13-CF9D-4368-CD1A0C75B2AA}"/>
              </a:ext>
            </a:extLst>
          </p:cNvPr>
          <p:cNvSpPr txBox="1"/>
          <p:nvPr/>
        </p:nvSpPr>
        <p:spPr>
          <a:xfrm>
            <a:off x="2722651" y="2828835"/>
            <a:ext cx="7027523" cy="1200329"/>
          </a:xfrm>
          <a:prstGeom prst="rect">
            <a:avLst/>
          </a:prstGeom>
          <a:noFill/>
        </p:spPr>
        <p:txBody>
          <a:bodyPr wrap="square">
            <a:spAutoFit/>
          </a:bodyPr>
          <a:lstStyle/>
          <a:p>
            <a:pPr algn="ctr">
              <a:buClr>
                <a:srgbClr val="FFC000"/>
              </a:buClr>
            </a:pPr>
            <a:r>
              <a:rPr lang="en-US" sz="3600" b="0" i="0" u="none" strike="noStrike" baseline="0" dirty="0">
                <a:solidFill>
                  <a:srgbClr val="7C7C7B"/>
                </a:solidFill>
                <a:latin typeface="+mj-lt"/>
              </a:rPr>
              <a:t>Role of SAIL – </a:t>
            </a:r>
          </a:p>
          <a:p>
            <a:pPr algn="ctr">
              <a:buClr>
                <a:srgbClr val="FFC000"/>
              </a:buClr>
            </a:pPr>
            <a:r>
              <a:rPr lang="en-US" sz="3600" b="0" i="0" u="none" strike="noStrike" baseline="0" dirty="0">
                <a:solidFill>
                  <a:srgbClr val="7C7C7B"/>
                </a:solidFill>
                <a:latin typeface="+mj-lt"/>
              </a:rPr>
              <a:t>Monitoring quality in the market</a:t>
            </a:r>
          </a:p>
        </p:txBody>
      </p:sp>
    </p:spTree>
    <p:extLst>
      <p:ext uri="{BB962C8B-B14F-4D97-AF65-F5344CB8AC3E}">
        <p14:creationId xmlns:p14="http://schemas.microsoft.com/office/powerpoint/2010/main" val="4068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0A057B-CC03-45A4-B98A-41630772E4FE}"/>
              </a:ext>
            </a:extLst>
          </p:cNvPr>
          <p:cNvSpPr>
            <a:spLocks noGrp="1"/>
          </p:cNvSpPr>
          <p:nvPr>
            <p:ph type="body" sz="quarter" idx="13"/>
          </p:nvPr>
        </p:nvSpPr>
        <p:spPr>
          <a:xfrm>
            <a:off x="874644" y="1659835"/>
            <a:ext cx="10654747" cy="3538330"/>
          </a:xfrm>
        </p:spPr>
        <p:txBody>
          <a:bodyPr anchor="ctr">
            <a:normAutofit/>
          </a:bodyPr>
          <a:lstStyle/>
          <a:p>
            <a:r>
              <a:rPr lang="en-US" sz="1800" b="0" i="0" u="none" strike="noStrike" baseline="0" dirty="0">
                <a:solidFill>
                  <a:srgbClr val="7E7E7E"/>
                </a:solidFill>
                <a:latin typeface="+mn-lt"/>
              </a:rPr>
              <a:t>     </a:t>
            </a:r>
            <a:r>
              <a:rPr lang="en-US" sz="2800" kern="0" dirty="0">
                <a:solidFill>
                  <a:srgbClr val="FFC000"/>
                </a:solidFill>
                <a:cs typeface="Times New Roman"/>
              </a:rPr>
              <a:t>Mike Boyer, Director | SAIL </a:t>
            </a:r>
          </a:p>
          <a:p>
            <a:endParaRPr lang="en-US" sz="2800" kern="0" dirty="0">
              <a:solidFill>
                <a:srgbClr val="FFC000"/>
              </a:solidFill>
              <a:cs typeface="Times New Roman"/>
            </a:endParaRPr>
          </a:p>
          <a:p>
            <a:pPr marL="285750" indent="-285750">
              <a:buClr>
                <a:srgbClr val="FFC000"/>
              </a:buClr>
              <a:buFont typeface="Arial" panose="020B0604020202020204" pitchFamily="34" charset="0"/>
              <a:buChar char="•"/>
            </a:pPr>
            <a:r>
              <a:rPr lang="en-US" sz="2400" b="0" i="0" u="none" strike="noStrike" baseline="0" dirty="0">
                <a:solidFill>
                  <a:srgbClr val="7C7C7B"/>
                </a:solidFill>
                <a:latin typeface="+mn-lt"/>
              </a:rPr>
              <a:t>Importance of Quality standards and the ACEA European Oil Sequences</a:t>
            </a:r>
          </a:p>
          <a:p>
            <a:pPr marL="285750" indent="-285750">
              <a:buClr>
                <a:srgbClr val="FFC000"/>
              </a:buClr>
              <a:buFont typeface="Arial" panose="020B0604020202020204" pitchFamily="34" charset="0"/>
              <a:buChar char="•"/>
            </a:pPr>
            <a:r>
              <a:rPr lang="en-US" sz="2400" b="0" i="0" u="none" strike="noStrike" baseline="0" dirty="0">
                <a:solidFill>
                  <a:srgbClr val="7C7C7B"/>
                </a:solidFill>
                <a:latin typeface="+mn-lt"/>
              </a:rPr>
              <a:t>The European Engine Lubricants Quality Management System (EELQMS)</a:t>
            </a:r>
          </a:p>
          <a:p>
            <a:pPr marL="285750" indent="-285750">
              <a:buClr>
                <a:srgbClr val="FFC000"/>
              </a:buClr>
              <a:buFont typeface="Arial" panose="020B0604020202020204" pitchFamily="34" charset="0"/>
              <a:buChar char="•"/>
            </a:pPr>
            <a:r>
              <a:rPr lang="en-US" sz="2400" b="0" i="0" u="none" strike="noStrike" baseline="0" dirty="0">
                <a:solidFill>
                  <a:srgbClr val="7C7C7B"/>
                </a:solidFill>
                <a:latin typeface="+mn-lt"/>
              </a:rPr>
              <a:t>Role of SAIL - Monitoring quality in the market</a:t>
            </a:r>
          </a:p>
        </p:txBody>
      </p:sp>
      <p:sp>
        <p:nvSpPr>
          <p:cNvPr id="3" name="TextBox 2">
            <a:extLst>
              <a:ext uri="{FF2B5EF4-FFF2-40B4-BE49-F238E27FC236}">
                <a16:creationId xmlns:a16="http://schemas.microsoft.com/office/drawing/2014/main" id="{CECBE2E2-4258-B371-7416-2171E42DD271}"/>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Tree>
    <p:extLst>
      <p:ext uri="{BB962C8B-B14F-4D97-AF65-F5344CB8AC3E}">
        <p14:creationId xmlns:p14="http://schemas.microsoft.com/office/powerpoint/2010/main" val="1223241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extBox 2">
            <a:extLst>
              <a:ext uri="{FF2B5EF4-FFF2-40B4-BE49-F238E27FC236}">
                <a16:creationId xmlns:a16="http://schemas.microsoft.com/office/drawing/2014/main" id="{40560487-965F-E018-7D8F-81B5725DA77E}"/>
              </a:ext>
            </a:extLst>
          </p:cNvPr>
          <p:cNvSpPr txBox="1"/>
          <p:nvPr/>
        </p:nvSpPr>
        <p:spPr>
          <a:xfrm>
            <a:off x="3549108" y="1271624"/>
            <a:ext cx="3881191" cy="523220"/>
          </a:xfrm>
          <a:prstGeom prst="rect">
            <a:avLst/>
          </a:prstGeom>
          <a:noFill/>
        </p:spPr>
        <p:txBody>
          <a:bodyPr wrap="none" rtlCol="0">
            <a:spAutoFit/>
          </a:bodyPr>
          <a:lstStyle/>
          <a:p>
            <a:r>
              <a:rPr lang="en-GB" sz="2800" b="1" dirty="0">
                <a:solidFill>
                  <a:srgbClr val="FFC000"/>
                </a:solidFill>
                <a:latin typeface="+mj-lt"/>
              </a:rPr>
              <a:t>SAIL’s Role in EELQMS</a:t>
            </a:r>
          </a:p>
        </p:txBody>
      </p:sp>
      <p:sp>
        <p:nvSpPr>
          <p:cNvPr id="4" name="TextBox 3">
            <a:extLst>
              <a:ext uri="{FF2B5EF4-FFF2-40B4-BE49-F238E27FC236}">
                <a16:creationId xmlns:a16="http://schemas.microsoft.com/office/drawing/2014/main" id="{AF6D2DC3-61E4-EE2B-C855-FBBA7C129917}"/>
              </a:ext>
            </a:extLst>
          </p:cNvPr>
          <p:cNvSpPr txBox="1"/>
          <p:nvPr/>
        </p:nvSpPr>
        <p:spPr>
          <a:xfrm>
            <a:off x="755576" y="2023033"/>
            <a:ext cx="7772401" cy="4524315"/>
          </a:xfrm>
          <a:prstGeom prst="rect">
            <a:avLst/>
          </a:prstGeom>
          <a:noFill/>
        </p:spPr>
        <p:txBody>
          <a:bodyPr wrap="square" rtlCol="0">
            <a:spAutoFit/>
          </a:bodyPr>
          <a:lstStyle/>
          <a:p>
            <a:pPr marL="342900" indent="-342900">
              <a:buClr>
                <a:srgbClr val="FFC000"/>
              </a:buClr>
              <a:buFont typeface="Arial" panose="020B0604020202020204" pitchFamily="34" charset="0"/>
              <a:buChar char="•"/>
            </a:pPr>
            <a:r>
              <a:rPr lang="en-GB" b="0" i="0" dirty="0">
                <a:solidFill>
                  <a:srgbClr val="666666"/>
                </a:solidFill>
                <a:effectLst/>
              </a:rPr>
              <a:t>SAIL operates the registration system of the signatories of the Letter of Conformance, and on behalf of ATIEL, in association with ATC and ACEA, licences the use of the EELQMS quality trademark.</a:t>
            </a:r>
          </a:p>
          <a:p>
            <a:pPr marL="285750" indent="-285750">
              <a:buClr>
                <a:srgbClr val="FFC000"/>
              </a:buClr>
              <a:buFont typeface="Arial" panose="020B0604020202020204" pitchFamily="34" charset="0"/>
              <a:buChar char="•"/>
            </a:pPr>
            <a:endParaRPr lang="en-GB" dirty="0">
              <a:solidFill>
                <a:srgbClr val="666666"/>
              </a:solidFill>
            </a:endParaRPr>
          </a:p>
          <a:p>
            <a:pPr marL="342900" indent="-342900">
              <a:buClr>
                <a:srgbClr val="FFC000"/>
              </a:buClr>
              <a:buFont typeface="Arial" panose="020B0604020202020204" pitchFamily="34" charset="0"/>
              <a:buChar char="•"/>
            </a:pPr>
            <a:r>
              <a:rPr lang="en-GB" b="0" i="0" dirty="0">
                <a:solidFill>
                  <a:srgbClr val="666666"/>
                </a:solidFill>
                <a:effectLst/>
              </a:rPr>
              <a:t>SAIL has been contracted by ATIEL to provide administrative, financial and management services in support of ATIEL's product compliance and Letter of Conformance activities on a non-profit making basis.</a:t>
            </a:r>
            <a:endParaRPr lang="en-GB" i="0" dirty="0">
              <a:solidFill>
                <a:srgbClr val="666666"/>
              </a:solidFill>
              <a:effectLst/>
            </a:endParaRPr>
          </a:p>
          <a:p>
            <a:pPr marL="342900" indent="-342900">
              <a:buClr>
                <a:srgbClr val="FFC000"/>
              </a:buClr>
              <a:buFont typeface="Arial" panose="020B0604020202020204" pitchFamily="34" charset="0"/>
              <a:buChar char="•"/>
            </a:pPr>
            <a:endParaRPr lang="en-GB" dirty="0">
              <a:solidFill>
                <a:srgbClr val="666666"/>
              </a:solidFill>
            </a:endParaRPr>
          </a:p>
          <a:p>
            <a:pPr marL="342900" indent="-342900">
              <a:buClr>
                <a:srgbClr val="FFC000"/>
              </a:buClr>
              <a:buFont typeface="Arial" panose="020B0604020202020204" pitchFamily="34" charset="0"/>
              <a:buChar char="•"/>
            </a:pPr>
            <a:r>
              <a:rPr lang="en-GB" b="0" i="0" dirty="0">
                <a:solidFill>
                  <a:srgbClr val="666666"/>
                </a:solidFill>
                <a:effectLst/>
              </a:rPr>
              <a:t>SAIL is responsible for ATIEL's product compliance monitoring programme.</a:t>
            </a:r>
          </a:p>
          <a:p>
            <a:pPr marL="342900" indent="-342900">
              <a:buClr>
                <a:srgbClr val="FFC000"/>
              </a:buClr>
              <a:buFont typeface="Arial" panose="020B0604020202020204" pitchFamily="34" charset="0"/>
              <a:buChar char="•"/>
            </a:pPr>
            <a:endParaRPr lang="en-GB" dirty="0">
              <a:solidFill>
                <a:srgbClr val="666666"/>
              </a:solidFill>
            </a:endParaRPr>
          </a:p>
          <a:p>
            <a:pPr marL="342900" indent="-342900">
              <a:buClr>
                <a:srgbClr val="FFC000"/>
              </a:buClr>
              <a:buFont typeface="Arial" panose="020B0604020202020204" pitchFamily="34" charset="0"/>
              <a:buChar char="•"/>
            </a:pPr>
            <a:r>
              <a:rPr lang="en-GB" dirty="0">
                <a:solidFill>
                  <a:srgbClr val="666666"/>
                </a:solidFill>
              </a:rPr>
              <a:t>SAIL ensure all survey reports and summaries are anonymised to avoid potential conflicts of interests between members and participants </a:t>
            </a:r>
          </a:p>
          <a:p>
            <a:pPr marL="285750" indent="-285750">
              <a:buClr>
                <a:srgbClr val="FFC000"/>
              </a:buClr>
              <a:buFont typeface="Arial" panose="020B0604020202020204" pitchFamily="34" charset="0"/>
              <a:buChar char="•"/>
            </a:pPr>
            <a:endParaRPr lang="en-GB" dirty="0"/>
          </a:p>
        </p:txBody>
      </p:sp>
      <p:pic>
        <p:nvPicPr>
          <p:cNvPr id="6" name="Picture 5" descr="A red sailboat logo&#10;&#10;Description automatically generated">
            <a:extLst>
              <a:ext uri="{FF2B5EF4-FFF2-40B4-BE49-F238E27FC236}">
                <a16:creationId xmlns:a16="http://schemas.microsoft.com/office/drawing/2014/main" id="{E5133CC0-C99A-E4EB-EB0D-13C121E62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527" y="2419564"/>
            <a:ext cx="1459800" cy="2018872"/>
          </a:xfrm>
          <a:prstGeom prst="rect">
            <a:avLst/>
          </a:prstGeom>
        </p:spPr>
      </p:pic>
    </p:spTree>
    <p:extLst>
      <p:ext uri="{BB962C8B-B14F-4D97-AF65-F5344CB8AC3E}">
        <p14:creationId xmlns:p14="http://schemas.microsoft.com/office/powerpoint/2010/main" val="427232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extBox 2">
            <a:extLst>
              <a:ext uri="{FF2B5EF4-FFF2-40B4-BE49-F238E27FC236}">
                <a16:creationId xmlns:a16="http://schemas.microsoft.com/office/drawing/2014/main" id="{73C0C679-11FB-712B-0AA5-50CF442FB360}"/>
              </a:ext>
            </a:extLst>
          </p:cNvPr>
          <p:cNvSpPr txBox="1"/>
          <p:nvPr/>
        </p:nvSpPr>
        <p:spPr>
          <a:xfrm>
            <a:off x="1556027" y="1346381"/>
            <a:ext cx="2977097" cy="523220"/>
          </a:xfrm>
          <a:prstGeom prst="rect">
            <a:avLst/>
          </a:prstGeom>
          <a:noFill/>
        </p:spPr>
        <p:txBody>
          <a:bodyPr wrap="none" rtlCol="0">
            <a:spAutoFit/>
          </a:bodyPr>
          <a:lstStyle/>
          <a:p>
            <a:r>
              <a:rPr lang="en-GB" sz="2800" b="1" kern="0" dirty="0">
                <a:solidFill>
                  <a:srgbClr val="FFC000"/>
                </a:solidFill>
                <a:latin typeface="+mn-lt"/>
                <a:cs typeface="+mn-cs"/>
              </a:rPr>
              <a:t>Did you know …?</a:t>
            </a:r>
          </a:p>
        </p:txBody>
      </p:sp>
      <p:sp>
        <p:nvSpPr>
          <p:cNvPr id="4" name="TextBox 3">
            <a:extLst>
              <a:ext uri="{FF2B5EF4-FFF2-40B4-BE49-F238E27FC236}">
                <a16:creationId xmlns:a16="http://schemas.microsoft.com/office/drawing/2014/main" id="{7BB87363-B989-83CB-288C-FCD965AE4BD1}"/>
              </a:ext>
            </a:extLst>
          </p:cNvPr>
          <p:cNvSpPr txBox="1"/>
          <p:nvPr/>
        </p:nvSpPr>
        <p:spPr>
          <a:xfrm>
            <a:off x="2209799" y="2145050"/>
            <a:ext cx="7772401" cy="3970318"/>
          </a:xfrm>
          <a:prstGeom prst="rect">
            <a:avLst/>
          </a:prstGeom>
          <a:noFill/>
        </p:spPr>
        <p:txBody>
          <a:bodyPr wrap="square" rtlCol="0">
            <a:spAutoFit/>
          </a:bodyPr>
          <a:lstStyle/>
          <a:p>
            <a:r>
              <a:rPr lang="en-GB" sz="1800" i="1" dirty="0">
                <a:solidFill>
                  <a:srgbClr val="7C7C7B"/>
                </a:solidFill>
                <a:effectLst/>
                <a:ea typeface="Calibri" panose="020F0502020204030204" pitchFamily="34" charset="0"/>
              </a:rPr>
              <a:t>… in 2023, ATIEL/SAIL sponsored over 4000 individual tests as part of the Lubricant Marketers’ Letter of Conformance compliance program</a:t>
            </a:r>
            <a:endParaRPr lang="en-GB" sz="1800" dirty="0">
              <a:solidFill>
                <a:srgbClr val="7C7C7B"/>
              </a:solidFill>
              <a:effectLst/>
              <a:ea typeface="Calibri" panose="020F0502020204030204" pitchFamily="34" charset="0"/>
            </a:endParaRPr>
          </a:p>
          <a:p>
            <a:r>
              <a:rPr lang="en-GB" sz="1800" i="1" dirty="0">
                <a:solidFill>
                  <a:srgbClr val="7C7C7B"/>
                </a:solidFill>
                <a:effectLst/>
                <a:ea typeface="Calibri" panose="020F0502020204030204" pitchFamily="34" charset="0"/>
              </a:rPr>
              <a:t> </a:t>
            </a:r>
            <a:endParaRPr lang="en-GB" sz="1800" dirty="0">
              <a:solidFill>
                <a:srgbClr val="7C7C7B"/>
              </a:solidFill>
              <a:effectLst/>
              <a:ea typeface="Calibri" panose="020F0502020204030204" pitchFamily="34" charset="0"/>
            </a:endParaRPr>
          </a:p>
          <a:p>
            <a:r>
              <a:rPr lang="en-GB" sz="1800" i="1" dirty="0">
                <a:solidFill>
                  <a:srgbClr val="7C7C7B"/>
                </a:solidFill>
                <a:effectLst/>
                <a:ea typeface="Calibri" panose="020F0502020204030204" pitchFamily="34" charset="0"/>
              </a:rPr>
              <a:t>… ACEA lubricants have a truly global reach with over four hundred participants in sixty-three countries across six continents</a:t>
            </a:r>
            <a:endParaRPr lang="en-GB" sz="1800" dirty="0">
              <a:solidFill>
                <a:srgbClr val="7C7C7B"/>
              </a:solidFill>
              <a:effectLst/>
              <a:ea typeface="Calibri" panose="020F0502020204030204" pitchFamily="34" charset="0"/>
            </a:endParaRPr>
          </a:p>
          <a:p>
            <a:r>
              <a:rPr lang="en-GB" sz="1800" i="1" dirty="0">
                <a:solidFill>
                  <a:srgbClr val="7C7C7B"/>
                </a:solidFill>
                <a:effectLst/>
                <a:ea typeface="Calibri" panose="020F0502020204030204" pitchFamily="34" charset="0"/>
              </a:rPr>
              <a:t> </a:t>
            </a:r>
            <a:endParaRPr lang="en-GB" sz="1800" dirty="0">
              <a:solidFill>
                <a:srgbClr val="7C7C7B"/>
              </a:solidFill>
              <a:effectLst/>
              <a:ea typeface="Calibri" panose="020F0502020204030204" pitchFamily="34" charset="0"/>
            </a:endParaRPr>
          </a:p>
          <a:p>
            <a:r>
              <a:rPr lang="en-GB" sz="1800" i="1" dirty="0">
                <a:solidFill>
                  <a:srgbClr val="7C7C7B"/>
                </a:solidFill>
                <a:effectLst/>
                <a:ea typeface="Calibri" panose="020F0502020204030204" pitchFamily="34" charset="0"/>
              </a:rPr>
              <a:t>… </a:t>
            </a:r>
            <a:r>
              <a:rPr lang="en-GB" sz="1800" i="1" dirty="0">
                <a:solidFill>
                  <a:srgbClr val="7C7C7B"/>
                </a:solidFill>
                <a:ea typeface="Calibri" panose="020F0502020204030204" pitchFamily="34" charset="0"/>
              </a:rPr>
              <a:t>ACEA is a full and active participant in the process, having co-signed over 50 letters sent to lubricant marketers in 2022/23</a:t>
            </a:r>
            <a:endParaRPr lang="en-GB" sz="1800" dirty="0">
              <a:solidFill>
                <a:srgbClr val="7C7C7B"/>
              </a:solidFill>
              <a:ea typeface="Calibri" panose="020F0502020204030204" pitchFamily="34" charset="0"/>
            </a:endParaRPr>
          </a:p>
          <a:p>
            <a:r>
              <a:rPr lang="en-GB" sz="1800" i="1" dirty="0">
                <a:solidFill>
                  <a:srgbClr val="7C7C7B"/>
                </a:solidFill>
                <a:effectLst/>
                <a:ea typeface="Calibri" panose="020F0502020204030204" pitchFamily="34" charset="0"/>
              </a:rPr>
              <a:t> </a:t>
            </a:r>
            <a:endParaRPr lang="en-GB" sz="1800" dirty="0">
              <a:solidFill>
                <a:srgbClr val="7C7C7B"/>
              </a:solidFill>
              <a:effectLst/>
              <a:ea typeface="Calibri" panose="020F0502020204030204" pitchFamily="34" charset="0"/>
            </a:endParaRPr>
          </a:p>
          <a:p>
            <a:r>
              <a:rPr lang="en-GB" sz="1800" i="1" dirty="0">
                <a:solidFill>
                  <a:srgbClr val="7C7C7B"/>
                </a:solidFill>
                <a:effectLst/>
                <a:ea typeface="Calibri" panose="020F0502020204030204" pitchFamily="34" charset="0"/>
              </a:rPr>
              <a:t>… Letter of Conformance scheme participants are licensed to use the EELQMS logo on their packaging demonstrating that their lubricant meets the minimum standards of leading European vehicle manufacturers</a:t>
            </a:r>
            <a:endParaRPr lang="en-GB" sz="1800" dirty="0">
              <a:solidFill>
                <a:srgbClr val="7C7C7B"/>
              </a:solidFill>
              <a:effectLst/>
              <a:ea typeface="Calibri" panose="020F0502020204030204" pitchFamily="34" charset="0"/>
            </a:endParaRPr>
          </a:p>
          <a:p>
            <a:endParaRPr lang="en-GB" dirty="0">
              <a:solidFill>
                <a:srgbClr val="7C7C7B"/>
              </a:solidFill>
            </a:endParaRPr>
          </a:p>
        </p:txBody>
      </p:sp>
    </p:spTree>
    <p:extLst>
      <p:ext uri="{BB962C8B-B14F-4D97-AF65-F5344CB8AC3E}">
        <p14:creationId xmlns:p14="http://schemas.microsoft.com/office/powerpoint/2010/main" val="33669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BF6D1-0991-4CE9-8128-BB2D14F937A2}"/>
              </a:ext>
            </a:extLst>
          </p:cNvPr>
          <p:cNvSpPr txBox="1">
            <a:spLocks/>
          </p:cNvSpPr>
          <p:nvPr/>
        </p:nvSpPr>
        <p:spPr>
          <a:xfrm>
            <a:off x="1073427" y="1992980"/>
            <a:ext cx="5173579" cy="1188244"/>
          </a:xfrm>
          <a:prstGeom prst="rect">
            <a:avLst/>
          </a:prstGeom>
        </p:spPr>
        <p:txBody>
          <a:bodyPr/>
          <a:lstStyle>
            <a:lvl1pPr marL="342900" indent="-342900" algn="l" rtl="0" eaLnBrk="0" fontAlgn="base" hangingPunct="0">
              <a:spcBef>
                <a:spcPct val="20000"/>
              </a:spcBef>
              <a:spcAft>
                <a:spcPct val="0"/>
              </a:spcAft>
              <a:buClr>
                <a:schemeClr val="accent2"/>
              </a:buClr>
              <a:buSzPct val="150000"/>
              <a:buChar char="•"/>
              <a:defRPr sz="2000" b="1">
                <a:solidFill>
                  <a:schemeClr val="bg2"/>
                </a:solidFill>
                <a:latin typeface="+mn-lt"/>
                <a:ea typeface="+mn-ea"/>
                <a:cs typeface="+mn-cs"/>
              </a:defRPr>
            </a:lvl1pPr>
            <a:lvl2pPr marL="763588" indent="-306388" algn="l" rtl="0" eaLnBrk="0" fontAlgn="base" hangingPunct="0">
              <a:spcBef>
                <a:spcPct val="20000"/>
              </a:spcBef>
              <a:spcAft>
                <a:spcPct val="0"/>
              </a:spcAft>
              <a:defRPr>
                <a:solidFill>
                  <a:schemeClr val="bg2"/>
                </a:solidFill>
                <a:latin typeface="+mn-lt"/>
                <a:cs typeface="+mn-cs"/>
              </a:defRPr>
            </a:lvl2pPr>
            <a:lvl3pPr marL="1182688" indent="-228600" algn="l" rtl="0" eaLnBrk="0" fontAlgn="base" hangingPunct="0">
              <a:spcBef>
                <a:spcPct val="20000"/>
              </a:spcBef>
              <a:spcAft>
                <a:spcPct val="0"/>
              </a:spcAft>
              <a:buChar char="•"/>
              <a:defRPr sz="2400">
                <a:solidFill>
                  <a:schemeClr val="tx1"/>
                </a:solidFill>
                <a:latin typeface="Times New Roman" charset="0"/>
                <a:cs typeface="+mn-cs"/>
              </a:defRPr>
            </a:lvl3pPr>
            <a:lvl4pPr marL="1601788" indent="-228600" algn="l" rtl="0" eaLnBrk="0" fontAlgn="base" hangingPunct="0">
              <a:spcBef>
                <a:spcPct val="20000"/>
              </a:spcBef>
              <a:spcAft>
                <a:spcPct val="0"/>
              </a:spcAft>
              <a:buChar char="–"/>
              <a:defRPr sz="2000">
                <a:solidFill>
                  <a:schemeClr val="tx1"/>
                </a:solidFill>
                <a:latin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charset="0"/>
                <a:cs typeface="+mn-cs"/>
              </a:defRPr>
            </a:lvl5pPr>
            <a:lvl6pPr marL="2514600" indent="-228600" algn="l" rtl="0" fontAlgn="base">
              <a:spcBef>
                <a:spcPct val="20000"/>
              </a:spcBef>
              <a:spcAft>
                <a:spcPct val="0"/>
              </a:spcAft>
              <a:buChar char="»"/>
              <a:defRPr sz="2000">
                <a:solidFill>
                  <a:schemeClr val="tx1"/>
                </a:solidFill>
                <a:latin typeface="Times New Roman" charset="0"/>
                <a:cs typeface="+mn-cs"/>
              </a:defRPr>
            </a:lvl6pPr>
            <a:lvl7pPr marL="2971800" indent="-228600" algn="l" rtl="0" fontAlgn="base">
              <a:spcBef>
                <a:spcPct val="20000"/>
              </a:spcBef>
              <a:spcAft>
                <a:spcPct val="0"/>
              </a:spcAft>
              <a:buChar char="»"/>
              <a:defRPr sz="2000">
                <a:solidFill>
                  <a:schemeClr val="tx1"/>
                </a:solidFill>
                <a:latin typeface="Times New Roman" charset="0"/>
                <a:cs typeface="+mn-cs"/>
              </a:defRPr>
            </a:lvl7pPr>
            <a:lvl8pPr marL="3429000" indent="-228600" algn="l" rtl="0" fontAlgn="base">
              <a:spcBef>
                <a:spcPct val="20000"/>
              </a:spcBef>
              <a:spcAft>
                <a:spcPct val="0"/>
              </a:spcAft>
              <a:buChar char="»"/>
              <a:defRPr sz="2000">
                <a:solidFill>
                  <a:schemeClr val="tx1"/>
                </a:solidFill>
                <a:latin typeface="Times New Roman" charset="0"/>
                <a:cs typeface="+mn-cs"/>
              </a:defRPr>
            </a:lvl8pPr>
            <a:lvl9pPr marL="3886200" indent="-228600" algn="l" rtl="0" fontAlgn="base">
              <a:spcBef>
                <a:spcPct val="20000"/>
              </a:spcBef>
              <a:spcAft>
                <a:spcPct val="0"/>
              </a:spcAft>
              <a:buChar char="»"/>
              <a:defRPr sz="2000">
                <a:solidFill>
                  <a:schemeClr val="tx1"/>
                </a:solidFill>
                <a:latin typeface="Times New Roman" charset="0"/>
                <a:cs typeface="+mn-cs"/>
              </a:defRPr>
            </a:lvl9pPr>
          </a:lstStyle>
          <a:p>
            <a:pPr marL="0" indent="0" defTabSz="914400">
              <a:spcBef>
                <a:spcPts val="0"/>
              </a:spcBef>
              <a:buClr>
                <a:srgbClr val="FFCA06"/>
              </a:buClr>
              <a:buNone/>
              <a:defRPr/>
            </a:pPr>
            <a:r>
              <a:rPr lang="en-GB" sz="1800" b="0" kern="0" dirty="0">
                <a:solidFill>
                  <a:srgbClr val="7C7C7B"/>
                </a:solidFill>
              </a:rPr>
              <a:t>Number of registrants 09/09/2024</a:t>
            </a:r>
          </a:p>
          <a:p>
            <a:pPr defTabSz="914400">
              <a:spcBef>
                <a:spcPts val="0"/>
              </a:spcBef>
              <a:buClr>
                <a:srgbClr val="FFCA06"/>
              </a:buClr>
              <a:defRPr/>
            </a:pPr>
            <a:r>
              <a:rPr lang="en-GB" sz="1800" b="0" kern="0" dirty="0">
                <a:solidFill>
                  <a:srgbClr val="7C7C7B"/>
                </a:solidFill>
              </a:rPr>
              <a:t>Listed on website  = 484</a:t>
            </a:r>
          </a:p>
          <a:p>
            <a:pPr defTabSz="914400">
              <a:spcBef>
                <a:spcPts val="0"/>
              </a:spcBef>
              <a:buClr>
                <a:srgbClr val="FFCA06"/>
              </a:buClr>
              <a:defRPr/>
            </a:pPr>
            <a:r>
              <a:rPr lang="en-GB" sz="1800" b="0" kern="0" dirty="0">
                <a:solidFill>
                  <a:srgbClr val="7C7C7B"/>
                </a:solidFill>
              </a:rPr>
              <a:t>All listed participants signed LoC</a:t>
            </a:r>
          </a:p>
          <a:p>
            <a:pPr marL="0" lvl="1" indent="0" defTabSz="914400">
              <a:spcBef>
                <a:spcPts val="0"/>
              </a:spcBef>
              <a:buClr>
                <a:srgbClr val="FFCA06"/>
              </a:buClr>
              <a:buSzPct val="150000"/>
              <a:defRPr/>
            </a:pPr>
            <a:br>
              <a:rPr lang="en-GB" kern="0" dirty="0">
                <a:solidFill>
                  <a:srgbClr val="7C7C7B"/>
                </a:solidFill>
              </a:rPr>
            </a:br>
            <a:endParaRPr lang="en-GB" kern="0" dirty="0">
              <a:solidFill>
                <a:srgbClr val="7C7C7B"/>
              </a:solidFill>
            </a:endParaRPr>
          </a:p>
        </p:txBody>
      </p:sp>
      <p:sp>
        <p:nvSpPr>
          <p:cNvPr id="4" name="Content Placeholder 2">
            <a:extLst>
              <a:ext uri="{FF2B5EF4-FFF2-40B4-BE49-F238E27FC236}">
                <a16:creationId xmlns:a16="http://schemas.microsoft.com/office/drawing/2014/main" id="{C65AAD80-0818-471F-A2EA-500B9757525D}"/>
              </a:ext>
            </a:extLst>
          </p:cNvPr>
          <p:cNvSpPr txBox="1">
            <a:spLocks/>
          </p:cNvSpPr>
          <p:nvPr/>
        </p:nvSpPr>
        <p:spPr>
          <a:xfrm>
            <a:off x="1073427" y="3599132"/>
            <a:ext cx="4903303" cy="1107281"/>
          </a:xfrm>
          <a:prstGeom prst="rect">
            <a:avLst/>
          </a:prstGeom>
        </p:spPr>
        <p:txBody>
          <a:bodyPr/>
          <a:lstStyle>
            <a:defPPr>
              <a:defRPr lang="en-US"/>
            </a:defPPr>
            <a:lvl1pPr indent="0" defTabSz="914400" eaLnBrk="0" fontAlgn="base" hangingPunct="0">
              <a:spcBef>
                <a:spcPts val="0"/>
              </a:spcBef>
              <a:spcAft>
                <a:spcPct val="0"/>
              </a:spcAft>
              <a:buClr>
                <a:srgbClr val="FFCA06"/>
              </a:buClr>
              <a:buSzPct val="150000"/>
              <a:buNone/>
              <a:defRPr b="0" kern="0">
                <a:solidFill>
                  <a:srgbClr val="7C7C7B"/>
                </a:solidFill>
              </a:defRPr>
            </a:lvl1pPr>
            <a:lvl2pPr marL="0" lvl="1" indent="0" defTabSz="914400" eaLnBrk="0" fontAlgn="base" hangingPunct="0">
              <a:spcBef>
                <a:spcPts val="0"/>
              </a:spcBef>
              <a:spcAft>
                <a:spcPct val="0"/>
              </a:spcAft>
              <a:buClr>
                <a:srgbClr val="FFCA06"/>
              </a:buClr>
              <a:buSzPct val="150000"/>
              <a:defRPr kern="0">
                <a:solidFill>
                  <a:srgbClr val="7C7C7B"/>
                </a:solidFill>
              </a:defRPr>
            </a:lvl2pPr>
            <a:lvl3pPr marL="1182688" indent="-228600" eaLnBrk="0" fontAlgn="base" hangingPunct="0">
              <a:spcBef>
                <a:spcPct val="20000"/>
              </a:spcBef>
              <a:spcAft>
                <a:spcPct val="0"/>
              </a:spcAft>
              <a:buChar char="•"/>
              <a:defRPr sz="2400">
                <a:latin typeface="Times New Roman" charset="0"/>
              </a:defRPr>
            </a:lvl3pPr>
            <a:lvl4pPr marL="1601788" indent="-228600" eaLnBrk="0" fontAlgn="base" hangingPunct="0">
              <a:spcBef>
                <a:spcPct val="20000"/>
              </a:spcBef>
              <a:spcAft>
                <a:spcPct val="0"/>
              </a:spcAft>
              <a:buChar char="–"/>
              <a:defRPr sz="2000">
                <a:latin typeface="Times New Roman" charset="0"/>
              </a:defRPr>
            </a:lvl4pPr>
            <a:lvl5pPr marL="2057400" indent="-228600" eaLnBrk="0" fontAlgn="base" hangingPunct="0">
              <a:spcBef>
                <a:spcPct val="20000"/>
              </a:spcBef>
              <a:spcAft>
                <a:spcPct val="0"/>
              </a:spcAft>
              <a:buChar char="»"/>
              <a:defRPr sz="2000">
                <a:latin typeface="Times New Roman" charset="0"/>
              </a:defRPr>
            </a:lvl5pPr>
            <a:lvl6pPr marL="2514600" indent="-228600" fontAlgn="base">
              <a:spcBef>
                <a:spcPct val="20000"/>
              </a:spcBef>
              <a:spcAft>
                <a:spcPct val="0"/>
              </a:spcAft>
              <a:buChar char="»"/>
              <a:defRPr sz="2000">
                <a:latin typeface="Times New Roman" charset="0"/>
              </a:defRPr>
            </a:lvl6pPr>
            <a:lvl7pPr marL="2971800" indent="-228600" fontAlgn="base">
              <a:spcBef>
                <a:spcPct val="20000"/>
              </a:spcBef>
              <a:spcAft>
                <a:spcPct val="0"/>
              </a:spcAft>
              <a:buChar char="»"/>
              <a:defRPr sz="2000">
                <a:latin typeface="Times New Roman" charset="0"/>
              </a:defRPr>
            </a:lvl7pPr>
            <a:lvl8pPr marL="3429000" indent="-228600" fontAlgn="base">
              <a:spcBef>
                <a:spcPct val="20000"/>
              </a:spcBef>
              <a:spcAft>
                <a:spcPct val="0"/>
              </a:spcAft>
              <a:buChar char="»"/>
              <a:defRPr sz="2000">
                <a:latin typeface="Times New Roman" charset="0"/>
              </a:defRPr>
            </a:lvl8pPr>
            <a:lvl9pPr marL="3886200" indent="-228600" fontAlgn="base">
              <a:spcBef>
                <a:spcPct val="20000"/>
              </a:spcBef>
              <a:spcAft>
                <a:spcPct val="0"/>
              </a:spcAft>
              <a:buChar char="»"/>
              <a:defRPr sz="2000">
                <a:latin typeface="Times New Roman" charset="0"/>
              </a:defRPr>
            </a:lvl9pPr>
          </a:lstStyle>
          <a:p>
            <a:r>
              <a:rPr lang="en-GB" dirty="0"/>
              <a:t>Number of signed sub-license agreements</a:t>
            </a:r>
          </a:p>
          <a:p>
            <a:pPr marL="285750" indent="-285750">
              <a:buFont typeface="Arial" panose="020B0604020202020204" pitchFamily="34" charset="0"/>
              <a:buChar char="•"/>
            </a:pPr>
            <a:r>
              <a:rPr lang="en-GB" dirty="0"/>
              <a:t>231 signed sub-license agreements from participants listed on the website</a:t>
            </a:r>
          </a:p>
          <a:p>
            <a:endParaRPr lang="en-GB" dirty="0"/>
          </a:p>
          <a:p>
            <a:pPr lvl="1"/>
            <a:br>
              <a:rPr lang="en-GB" dirty="0"/>
            </a:br>
            <a:endParaRPr lang="en-GB" dirty="0"/>
          </a:p>
        </p:txBody>
      </p:sp>
      <p:pic>
        <p:nvPicPr>
          <p:cNvPr id="7" name="Picture 6">
            <a:extLst>
              <a:ext uri="{FF2B5EF4-FFF2-40B4-BE49-F238E27FC236}">
                <a16:creationId xmlns:a16="http://schemas.microsoft.com/office/drawing/2014/main" id="{904CAE00-B969-6361-A76B-92E974E4DCCD}"/>
              </a:ext>
            </a:extLst>
          </p:cNvPr>
          <p:cNvPicPr>
            <a:picLocks noChangeAspect="1"/>
          </p:cNvPicPr>
          <p:nvPr/>
        </p:nvPicPr>
        <p:blipFill>
          <a:blip r:embed="rId2"/>
          <a:stretch>
            <a:fillRect/>
          </a:stretch>
        </p:blipFill>
        <p:spPr>
          <a:xfrm>
            <a:off x="6530653" y="895513"/>
            <a:ext cx="3309086" cy="54072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CD312EE0-E318-7AEB-7E07-FFF126673AB9}"/>
              </a:ext>
            </a:extLst>
          </p:cNvPr>
          <p:cNvSpPr txBox="1">
            <a:spLocks/>
          </p:cNvSpPr>
          <p:nvPr/>
        </p:nvSpPr>
        <p:spPr bwMode="auto">
          <a:xfrm>
            <a:off x="4873298" y="728440"/>
            <a:ext cx="2445399" cy="50383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ea typeface="+mn-ea"/>
                <a:cs typeface="+mn-cs"/>
              </a:rPr>
              <a:t>Global Reach</a:t>
            </a:r>
          </a:p>
        </p:txBody>
      </p:sp>
      <p:pic>
        <p:nvPicPr>
          <p:cNvPr id="4" name="Picture 3">
            <a:extLst>
              <a:ext uri="{FF2B5EF4-FFF2-40B4-BE49-F238E27FC236}">
                <a16:creationId xmlns:a16="http://schemas.microsoft.com/office/drawing/2014/main" id="{21898134-B90F-ADA5-838B-63A24EA4D24A}"/>
              </a:ext>
            </a:extLst>
          </p:cNvPr>
          <p:cNvPicPr>
            <a:picLocks noChangeAspect="1"/>
          </p:cNvPicPr>
          <p:nvPr/>
        </p:nvPicPr>
        <p:blipFill rotWithShape="1">
          <a:blip r:embed="rId2"/>
          <a:srcRect t="11973"/>
          <a:stretch/>
        </p:blipFill>
        <p:spPr>
          <a:xfrm>
            <a:off x="2247121" y="1232274"/>
            <a:ext cx="7697755" cy="5082089"/>
          </a:xfrm>
          <a:prstGeom prst="rect">
            <a:avLst/>
          </a:prstGeom>
        </p:spPr>
      </p:pic>
    </p:spTree>
    <p:extLst>
      <p:ext uri="{BB962C8B-B14F-4D97-AF65-F5344CB8AC3E}">
        <p14:creationId xmlns:p14="http://schemas.microsoft.com/office/powerpoint/2010/main" val="375647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616E5957-00BF-9C91-4EF8-29A0432A158E}"/>
              </a:ext>
            </a:extLst>
          </p:cNvPr>
          <p:cNvSpPr txBox="1">
            <a:spLocks/>
          </p:cNvSpPr>
          <p:nvPr/>
        </p:nvSpPr>
        <p:spPr bwMode="auto">
          <a:xfrm>
            <a:off x="1" y="1825079"/>
            <a:ext cx="2363056" cy="14832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latin typeface="+mn-lt"/>
                <a:ea typeface="+mn-ea"/>
                <a:cs typeface="+mn-cs"/>
              </a:rPr>
              <a:t>New Registrations </a:t>
            </a:r>
          </a:p>
          <a:p>
            <a:pPr defTabSz="685800">
              <a:defRPr/>
            </a:pPr>
            <a:r>
              <a:rPr lang="nl-NL" altLang="en-US" sz="2800" kern="0" dirty="0">
                <a:solidFill>
                  <a:srgbClr val="FFC000"/>
                </a:solidFill>
                <a:latin typeface="+mn-lt"/>
                <a:ea typeface="+mn-ea"/>
                <a:cs typeface="+mn-cs"/>
              </a:rPr>
              <a:t>by Region</a:t>
            </a:r>
          </a:p>
        </p:txBody>
      </p:sp>
      <p:pic>
        <p:nvPicPr>
          <p:cNvPr id="5" name="Picture 4">
            <a:extLst>
              <a:ext uri="{FF2B5EF4-FFF2-40B4-BE49-F238E27FC236}">
                <a16:creationId xmlns:a16="http://schemas.microsoft.com/office/drawing/2014/main" id="{F8FCC1DC-6CDE-2D55-B473-0491134F14CB}"/>
              </a:ext>
            </a:extLst>
          </p:cNvPr>
          <p:cNvPicPr>
            <a:picLocks noChangeAspect="1"/>
          </p:cNvPicPr>
          <p:nvPr/>
        </p:nvPicPr>
        <p:blipFill>
          <a:blip r:embed="rId2"/>
          <a:srcRect t="10786"/>
          <a:stretch/>
        </p:blipFill>
        <p:spPr>
          <a:xfrm>
            <a:off x="2806037" y="890794"/>
            <a:ext cx="8107128" cy="5424553"/>
          </a:xfrm>
          <a:prstGeom prst="rect">
            <a:avLst/>
          </a:prstGeom>
        </p:spPr>
      </p:pic>
    </p:spTree>
    <p:extLst>
      <p:ext uri="{BB962C8B-B14F-4D97-AF65-F5344CB8AC3E}">
        <p14:creationId xmlns:p14="http://schemas.microsoft.com/office/powerpoint/2010/main" val="240336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5" name="Title 1">
            <a:extLst>
              <a:ext uri="{FF2B5EF4-FFF2-40B4-BE49-F238E27FC236}">
                <a16:creationId xmlns:a16="http://schemas.microsoft.com/office/drawing/2014/main" id="{B24A21DD-9936-4910-9B2D-7ABC8C882E09}"/>
              </a:ext>
            </a:extLst>
          </p:cNvPr>
          <p:cNvSpPr txBox="1">
            <a:spLocks/>
          </p:cNvSpPr>
          <p:nvPr/>
        </p:nvSpPr>
        <p:spPr bwMode="auto">
          <a:xfrm>
            <a:off x="4685016" y="733465"/>
            <a:ext cx="2821968" cy="63637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ea typeface="+mn-ea"/>
                <a:cs typeface="+mn-cs"/>
              </a:rPr>
              <a:t>Example Report</a:t>
            </a:r>
          </a:p>
        </p:txBody>
      </p:sp>
      <p:grpSp>
        <p:nvGrpSpPr>
          <p:cNvPr id="6" name="Group 5">
            <a:extLst>
              <a:ext uri="{FF2B5EF4-FFF2-40B4-BE49-F238E27FC236}">
                <a16:creationId xmlns:a16="http://schemas.microsoft.com/office/drawing/2014/main" id="{4EEEB2D1-106D-3271-D9F2-FA491FAC1269}"/>
              </a:ext>
            </a:extLst>
          </p:cNvPr>
          <p:cNvGrpSpPr/>
          <p:nvPr/>
        </p:nvGrpSpPr>
        <p:grpSpPr>
          <a:xfrm>
            <a:off x="2298310" y="1534226"/>
            <a:ext cx="7595379" cy="4468666"/>
            <a:chOff x="323528" y="1112565"/>
            <a:chExt cx="6696744" cy="3803713"/>
          </a:xfrm>
        </p:grpSpPr>
        <p:pic>
          <p:nvPicPr>
            <p:cNvPr id="7" name="Picture 6">
              <a:extLst>
                <a:ext uri="{FF2B5EF4-FFF2-40B4-BE49-F238E27FC236}">
                  <a16:creationId xmlns:a16="http://schemas.microsoft.com/office/drawing/2014/main" id="{BF775B3D-E23D-2ACC-626E-5000C6FB76B5}"/>
                </a:ext>
              </a:extLst>
            </p:cNvPr>
            <p:cNvPicPr>
              <a:picLocks noChangeAspect="1"/>
            </p:cNvPicPr>
            <p:nvPr/>
          </p:nvPicPr>
          <p:blipFill rotWithShape="1">
            <a:blip r:embed="rId2"/>
            <a:srcRect l="1963" t="11833" r="57087" b="5467"/>
            <a:stretch/>
          </p:blipFill>
          <p:spPr>
            <a:xfrm>
              <a:off x="323528" y="1112565"/>
              <a:ext cx="6696744" cy="3803713"/>
            </a:xfrm>
            <a:prstGeom prst="rect">
              <a:avLst/>
            </a:prstGeom>
          </p:spPr>
        </p:pic>
        <p:sp>
          <p:nvSpPr>
            <p:cNvPr id="8" name="Rectangle 7">
              <a:extLst>
                <a:ext uri="{FF2B5EF4-FFF2-40B4-BE49-F238E27FC236}">
                  <a16:creationId xmlns:a16="http://schemas.microsoft.com/office/drawing/2014/main" id="{ED9CECC6-22B4-A073-0744-935E81878653}"/>
                </a:ext>
              </a:extLst>
            </p:cNvPr>
            <p:cNvSpPr/>
            <p:nvPr/>
          </p:nvSpPr>
          <p:spPr bwMode="auto">
            <a:xfrm>
              <a:off x="1658203" y="2436125"/>
              <a:ext cx="4966285" cy="14105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bg2"/>
                </a:solidFill>
                <a:effectLst/>
                <a:latin typeface="Trebuchet MS" pitchFamily="34" charset="0"/>
                <a:cs typeface="Times New Roman" charset="0"/>
              </a:endParaRPr>
            </a:p>
          </p:txBody>
        </p:sp>
        <p:sp>
          <p:nvSpPr>
            <p:cNvPr id="9" name="Rectangle 8">
              <a:extLst>
                <a:ext uri="{FF2B5EF4-FFF2-40B4-BE49-F238E27FC236}">
                  <a16:creationId xmlns:a16="http://schemas.microsoft.com/office/drawing/2014/main" id="{46281681-4360-DC5D-D31A-D5D6F96EB6FA}"/>
                </a:ext>
              </a:extLst>
            </p:cNvPr>
            <p:cNvSpPr/>
            <p:nvPr/>
          </p:nvSpPr>
          <p:spPr bwMode="auto">
            <a:xfrm>
              <a:off x="1660477" y="2288275"/>
              <a:ext cx="4966285" cy="14105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bg2"/>
                </a:solidFill>
                <a:effectLst/>
                <a:latin typeface="Trebuchet MS" pitchFamily="34" charset="0"/>
                <a:cs typeface="Times New Roman" charset="0"/>
              </a:endParaRPr>
            </a:p>
          </p:txBody>
        </p:sp>
        <p:sp>
          <p:nvSpPr>
            <p:cNvPr id="10" name="Rectangle 9">
              <a:extLst>
                <a:ext uri="{FF2B5EF4-FFF2-40B4-BE49-F238E27FC236}">
                  <a16:creationId xmlns:a16="http://schemas.microsoft.com/office/drawing/2014/main" id="{9A0B761B-969F-A3BF-E15C-78083EC35D9D}"/>
                </a:ext>
              </a:extLst>
            </p:cNvPr>
            <p:cNvSpPr/>
            <p:nvPr/>
          </p:nvSpPr>
          <p:spPr bwMode="auto">
            <a:xfrm>
              <a:off x="1662751" y="1963004"/>
              <a:ext cx="4966285" cy="14105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bg2"/>
                </a:solidFill>
                <a:effectLst/>
                <a:latin typeface="Trebuchet MS" pitchFamily="34" charset="0"/>
                <a:cs typeface="Times New Roman" charset="0"/>
              </a:endParaRPr>
            </a:p>
          </p:txBody>
        </p:sp>
        <p:sp>
          <p:nvSpPr>
            <p:cNvPr id="11" name="Rectangle 10">
              <a:extLst>
                <a:ext uri="{FF2B5EF4-FFF2-40B4-BE49-F238E27FC236}">
                  <a16:creationId xmlns:a16="http://schemas.microsoft.com/office/drawing/2014/main" id="{AA74E93F-B5EE-2E9D-CA2F-A8F1A8A560CC}"/>
                </a:ext>
              </a:extLst>
            </p:cNvPr>
            <p:cNvSpPr/>
            <p:nvPr/>
          </p:nvSpPr>
          <p:spPr bwMode="auto">
            <a:xfrm>
              <a:off x="1658203" y="2125639"/>
              <a:ext cx="4966285" cy="141055"/>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bg2"/>
                </a:solidFill>
                <a:effectLst/>
                <a:latin typeface="Trebuchet MS" pitchFamily="34" charset="0"/>
                <a:cs typeface="Times New Roman" charset="0"/>
              </a:endParaRPr>
            </a:p>
          </p:txBody>
        </p:sp>
      </p:grpSp>
    </p:spTree>
    <p:extLst>
      <p:ext uri="{BB962C8B-B14F-4D97-AF65-F5344CB8AC3E}">
        <p14:creationId xmlns:p14="http://schemas.microsoft.com/office/powerpoint/2010/main" val="118432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pic>
        <p:nvPicPr>
          <p:cNvPr id="6" name="Picture 5">
            <a:extLst>
              <a:ext uri="{FF2B5EF4-FFF2-40B4-BE49-F238E27FC236}">
                <a16:creationId xmlns:a16="http://schemas.microsoft.com/office/drawing/2014/main" id="{49206458-4B9F-93DD-B29D-EDECDF7D1FB5}"/>
              </a:ext>
            </a:extLst>
          </p:cNvPr>
          <p:cNvPicPr>
            <a:picLocks noChangeAspect="1"/>
          </p:cNvPicPr>
          <p:nvPr/>
        </p:nvPicPr>
        <p:blipFill>
          <a:blip r:embed="rId2"/>
          <a:stretch>
            <a:fillRect/>
          </a:stretch>
        </p:blipFill>
        <p:spPr>
          <a:xfrm>
            <a:off x="2081436" y="1198410"/>
            <a:ext cx="8029128" cy="5084505"/>
          </a:xfrm>
          <a:prstGeom prst="rect">
            <a:avLst/>
          </a:prstGeom>
        </p:spPr>
      </p:pic>
      <p:sp>
        <p:nvSpPr>
          <p:cNvPr id="5" name="Title 1">
            <a:extLst>
              <a:ext uri="{FF2B5EF4-FFF2-40B4-BE49-F238E27FC236}">
                <a16:creationId xmlns:a16="http://schemas.microsoft.com/office/drawing/2014/main" id="{8D78414B-1A3D-E173-8450-4EB9AAAEFB48}"/>
              </a:ext>
            </a:extLst>
          </p:cNvPr>
          <p:cNvSpPr txBox="1">
            <a:spLocks/>
          </p:cNvSpPr>
          <p:nvPr/>
        </p:nvSpPr>
        <p:spPr bwMode="auto">
          <a:xfrm>
            <a:off x="3907530" y="756567"/>
            <a:ext cx="4376940" cy="53797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ea typeface="+mn-ea"/>
                <a:cs typeface="+mn-cs"/>
              </a:rPr>
              <a:t>Example Report Tracking</a:t>
            </a:r>
          </a:p>
        </p:txBody>
      </p:sp>
    </p:spTree>
    <p:extLst>
      <p:ext uri="{BB962C8B-B14F-4D97-AF65-F5344CB8AC3E}">
        <p14:creationId xmlns:p14="http://schemas.microsoft.com/office/powerpoint/2010/main" val="120573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849B7-843C-31A0-BD71-5FBF1AF0B991}"/>
              </a:ext>
            </a:extLst>
          </p:cNvPr>
          <p:cNvPicPr>
            <a:picLocks noChangeAspect="1"/>
          </p:cNvPicPr>
          <p:nvPr/>
        </p:nvPicPr>
        <p:blipFill>
          <a:blip r:embed="rId3"/>
          <a:stretch>
            <a:fillRect/>
          </a:stretch>
        </p:blipFill>
        <p:spPr>
          <a:xfrm>
            <a:off x="1524000" y="978437"/>
            <a:ext cx="9144000" cy="5219178"/>
          </a:xfrm>
          <a:prstGeom prst="rect">
            <a:avLst/>
          </a:prstGeom>
        </p:spPr>
      </p:pic>
    </p:spTree>
    <p:extLst>
      <p:ext uri="{BB962C8B-B14F-4D97-AF65-F5344CB8AC3E}">
        <p14:creationId xmlns:p14="http://schemas.microsoft.com/office/powerpoint/2010/main" val="72663736"/>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3A8D1DD8-5740-5AC8-5436-D8BE4E93D555}"/>
              </a:ext>
            </a:extLst>
          </p:cNvPr>
          <p:cNvSpPr txBox="1">
            <a:spLocks/>
          </p:cNvSpPr>
          <p:nvPr/>
        </p:nvSpPr>
        <p:spPr bwMode="auto">
          <a:xfrm>
            <a:off x="4339044" y="972323"/>
            <a:ext cx="3513911" cy="48660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2pPr>
            <a:lvl3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3pPr>
            <a:lvl4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4pPr>
            <a:lvl5pPr algn="l" rtl="0" eaLnBrk="0" fontAlgn="base" hangingPunct="0">
              <a:spcBef>
                <a:spcPct val="0"/>
              </a:spcBef>
              <a:spcAft>
                <a:spcPct val="0"/>
              </a:spcAft>
              <a:defRPr sz="3600" b="1">
                <a:solidFill>
                  <a:schemeClr val="accent2"/>
                </a:solidFill>
                <a:latin typeface="Trebuchet MS" pitchFamily="34" charset="0"/>
                <a:cs typeface="Times New Roman" pitchFamily="18" charset="0"/>
              </a:defRPr>
            </a:lvl5pPr>
            <a:lvl6pPr marL="457200" algn="l" rtl="0" fontAlgn="base">
              <a:spcBef>
                <a:spcPct val="0"/>
              </a:spcBef>
              <a:spcAft>
                <a:spcPct val="0"/>
              </a:spcAft>
              <a:defRPr sz="3600" b="1">
                <a:solidFill>
                  <a:schemeClr val="accent2"/>
                </a:solidFill>
                <a:latin typeface="Trebuchet MS" pitchFamily="34" charset="0"/>
                <a:cs typeface="Times New Roman" pitchFamily="18" charset="0"/>
              </a:defRPr>
            </a:lvl6pPr>
            <a:lvl7pPr marL="914400" algn="l" rtl="0" fontAlgn="base">
              <a:spcBef>
                <a:spcPct val="0"/>
              </a:spcBef>
              <a:spcAft>
                <a:spcPct val="0"/>
              </a:spcAft>
              <a:defRPr sz="3600" b="1">
                <a:solidFill>
                  <a:schemeClr val="accent2"/>
                </a:solidFill>
                <a:latin typeface="Trebuchet MS" pitchFamily="34" charset="0"/>
                <a:cs typeface="Times New Roman" pitchFamily="18" charset="0"/>
              </a:defRPr>
            </a:lvl7pPr>
            <a:lvl8pPr marL="1371600" algn="l" rtl="0" fontAlgn="base">
              <a:spcBef>
                <a:spcPct val="0"/>
              </a:spcBef>
              <a:spcAft>
                <a:spcPct val="0"/>
              </a:spcAft>
              <a:defRPr sz="3600" b="1">
                <a:solidFill>
                  <a:schemeClr val="accent2"/>
                </a:solidFill>
                <a:latin typeface="Trebuchet MS" pitchFamily="34" charset="0"/>
                <a:cs typeface="Times New Roman" pitchFamily="18" charset="0"/>
              </a:defRPr>
            </a:lvl8pPr>
            <a:lvl9pPr marL="1828800" algn="l" rtl="0" fontAlgn="base">
              <a:spcBef>
                <a:spcPct val="0"/>
              </a:spcBef>
              <a:spcAft>
                <a:spcPct val="0"/>
              </a:spcAft>
              <a:defRPr sz="3600" b="1">
                <a:solidFill>
                  <a:schemeClr val="accent2"/>
                </a:solidFill>
                <a:latin typeface="Trebuchet MS" pitchFamily="34" charset="0"/>
                <a:cs typeface="Times New Roman" pitchFamily="18" charset="0"/>
              </a:defRPr>
            </a:lvl9pPr>
          </a:lstStyle>
          <a:p>
            <a:pPr defTabSz="685800">
              <a:defRPr/>
            </a:pPr>
            <a:r>
              <a:rPr lang="nl-NL" altLang="en-US" sz="2800" kern="0" dirty="0">
                <a:solidFill>
                  <a:srgbClr val="FFC000"/>
                </a:solidFill>
                <a:ea typeface="+mn-ea"/>
                <a:cs typeface="+mn-cs"/>
              </a:rPr>
              <a:t>A Very Bad Example</a:t>
            </a:r>
          </a:p>
        </p:txBody>
      </p:sp>
      <p:pic>
        <p:nvPicPr>
          <p:cNvPr id="4" name="Picture 3">
            <a:extLst>
              <a:ext uri="{FF2B5EF4-FFF2-40B4-BE49-F238E27FC236}">
                <a16:creationId xmlns:a16="http://schemas.microsoft.com/office/drawing/2014/main" id="{7E1D3A36-FF47-DD68-58F4-DFE046C33AE5}"/>
              </a:ext>
            </a:extLst>
          </p:cNvPr>
          <p:cNvPicPr>
            <a:picLocks noChangeAspect="1"/>
          </p:cNvPicPr>
          <p:nvPr/>
        </p:nvPicPr>
        <p:blipFill>
          <a:blip r:embed="rId2"/>
          <a:stretch>
            <a:fillRect/>
          </a:stretch>
        </p:blipFill>
        <p:spPr>
          <a:xfrm>
            <a:off x="1373721" y="2086578"/>
            <a:ext cx="9444557" cy="2886114"/>
          </a:xfrm>
          <a:prstGeom prst="rect">
            <a:avLst/>
          </a:prstGeom>
        </p:spPr>
      </p:pic>
    </p:spTree>
    <p:extLst>
      <p:ext uri="{BB962C8B-B14F-4D97-AF65-F5344CB8AC3E}">
        <p14:creationId xmlns:p14="http://schemas.microsoft.com/office/powerpoint/2010/main" val="128616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51F-112E-A4D5-98B0-4A35F22EE0F5}"/>
              </a:ext>
            </a:extLst>
          </p:cNvPr>
          <p:cNvSpPr>
            <a:spLocks noGrp="1"/>
          </p:cNvSpPr>
          <p:nvPr>
            <p:ph type="title"/>
          </p:nvPr>
        </p:nvSpPr>
        <p:spPr>
          <a:xfrm>
            <a:off x="4576835" y="951465"/>
            <a:ext cx="3038330" cy="1184848"/>
          </a:xfrm>
        </p:spPr>
        <p:txBody>
          <a:bodyPr>
            <a:normAutofit fontScale="90000"/>
          </a:bodyPr>
          <a:lstStyle/>
          <a:p>
            <a:pPr algn="ctr"/>
            <a:r>
              <a:rPr lang="en-GB" dirty="0"/>
              <a:t>Thank you!</a:t>
            </a:r>
            <a:br>
              <a:rPr lang="en-GB" dirty="0"/>
            </a:br>
            <a:br>
              <a:rPr lang="en-GB" dirty="0"/>
            </a:br>
            <a:r>
              <a:rPr lang="en-GB" dirty="0"/>
              <a:t>Any questions?</a:t>
            </a:r>
          </a:p>
        </p:txBody>
      </p:sp>
      <p:pic>
        <p:nvPicPr>
          <p:cNvPr id="5" name="Picture 4">
            <a:extLst>
              <a:ext uri="{FF2B5EF4-FFF2-40B4-BE49-F238E27FC236}">
                <a16:creationId xmlns:a16="http://schemas.microsoft.com/office/drawing/2014/main" id="{18214CDE-0992-5065-7E88-E03A05523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5943" y="2412411"/>
            <a:ext cx="1600111" cy="2033178"/>
          </a:xfrm>
          <a:prstGeom prst="rect">
            <a:avLst/>
          </a:prstGeom>
        </p:spPr>
      </p:pic>
      <p:sp>
        <p:nvSpPr>
          <p:cNvPr id="3" name="TextBox 2">
            <a:extLst>
              <a:ext uri="{FF2B5EF4-FFF2-40B4-BE49-F238E27FC236}">
                <a16:creationId xmlns:a16="http://schemas.microsoft.com/office/drawing/2014/main" id="{3E45FAFD-99D3-BEA0-8F62-2C6033DE135B}"/>
              </a:ext>
            </a:extLst>
          </p:cNvPr>
          <p:cNvSpPr txBox="1"/>
          <p:nvPr/>
        </p:nvSpPr>
        <p:spPr>
          <a:xfrm>
            <a:off x="4847138" y="4721688"/>
            <a:ext cx="2497722" cy="1600438"/>
          </a:xfrm>
          <a:prstGeom prst="rect">
            <a:avLst/>
          </a:prstGeom>
          <a:noFill/>
        </p:spPr>
        <p:txBody>
          <a:bodyPr wrap="square">
            <a:spAutoFit/>
          </a:bodyPr>
          <a:lstStyle/>
          <a:p>
            <a:pPr>
              <a:defRPr/>
            </a:pPr>
            <a:endParaRPr lang="en-US" sz="1400" dirty="0">
              <a:solidFill>
                <a:schemeClr val="bg1">
                  <a:lumMod val="50000"/>
                </a:schemeClr>
              </a:solidFill>
            </a:endParaRPr>
          </a:p>
          <a:p>
            <a:pPr algn="ctr"/>
            <a:r>
              <a:rPr lang="en-GB" sz="1400" dirty="0">
                <a:solidFill>
                  <a:schemeClr val="bg1">
                    <a:lumMod val="50000"/>
                  </a:schemeClr>
                </a:solidFill>
              </a:rPr>
              <a:t>For more information visit:</a:t>
            </a:r>
          </a:p>
          <a:p>
            <a:pPr algn="ctr"/>
            <a:r>
              <a:rPr lang="en-GB" sz="1400" u="sng" dirty="0">
                <a:solidFill>
                  <a:schemeClr val="bg1">
                    <a:lumMod val="50000"/>
                  </a:schemeClr>
                </a:solidFill>
                <a:hlinkClick r:id="rId3">
                  <a:extLst>
                    <a:ext uri="{A12FA001-AC4F-418D-AE19-62706E023703}">
                      <ahyp:hlinkClr xmlns:ahyp="http://schemas.microsoft.com/office/drawing/2018/hyperlinkcolor" val="tx"/>
                    </a:ext>
                  </a:extLst>
                </a:hlinkClick>
              </a:rPr>
              <a:t>www.atiel.eu</a:t>
            </a:r>
            <a:r>
              <a:rPr lang="en-GB" sz="1400" u="sng" dirty="0">
                <a:solidFill>
                  <a:schemeClr val="bg1">
                    <a:lumMod val="50000"/>
                  </a:schemeClr>
                </a:solidFill>
              </a:rPr>
              <a:t> </a:t>
            </a:r>
          </a:p>
          <a:p>
            <a:pPr algn="ctr"/>
            <a:r>
              <a:rPr lang="en-GB" sz="1400" dirty="0">
                <a:solidFill>
                  <a:schemeClr val="bg1">
                    <a:lumMod val="50000"/>
                  </a:schemeClr>
                </a:solidFill>
                <a:hlinkClick r:id="rId4">
                  <a:extLst>
                    <a:ext uri="{A12FA001-AC4F-418D-AE19-62706E023703}">
                      <ahyp:hlinkClr xmlns:ahyp="http://schemas.microsoft.com/office/drawing/2018/hyperlinkcolor" val="tx"/>
                    </a:ext>
                  </a:extLst>
                </a:hlinkClick>
              </a:rPr>
              <a:t>www.sail-europe.eu</a:t>
            </a:r>
            <a:endParaRPr lang="en-GB" sz="1400" dirty="0">
              <a:solidFill>
                <a:schemeClr val="bg1">
                  <a:lumMod val="50000"/>
                </a:schemeClr>
              </a:solidFill>
            </a:endParaRPr>
          </a:p>
          <a:p>
            <a:pPr algn="ctr"/>
            <a:r>
              <a:rPr lang="en-GB" sz="1400" u="sng" dirty="0">
                <a:solidFill>
                  <a:schemeClr val="bg1">
                    <a:lumMod val="50000"/>
                  </a:schemeClr>
                </a:solidFill>
                <a:hlinkClick r:id="rId5">
                  <a:extLst>
                    <a:ext uri="{A12FA001-AC4F-418D-AE19-62706E023703}">
                      <ahyp:hlinkClr xmlns:ahyp="http://schemas.microsoft.com/office/drawing/2018/hyperlinkcolor" val="tx"/>
                    </a:ext>
                  </a:extLst>
                </a:hlinkClick>
              </a:rPr>
              <a:t>www.eelqms.eu</a:t>
            </a:r>
            <a:endParaRPr lang="en-GB" sz="1400" u="sng" dirty="0">
              <a:solidFill>
                <a:schemeClr val="bg1">
                  <a:lumMod val="50000"/>
                </a:schemeClr>
              </a:solidFill>
            </a:endParaRPr>
          </a:p>
          <a:p>
            <a:pPr algn="ctr"/>
            <a:r>
              <a:rPr lang="en-GB" sz="1400" u="sng" dirty="0">
                <a:solidFill>
                  <a:schemeClr val="bg1">
                    <a:lumMod val="50000"/>
                  </a:schemeClr>
                </a:solidFill>
                <a:hlinkClick r:id="rId6">
                  <a:extLst>
                    <a:ext uri="{A12FA001-AC4F-418D-AE19-62706E023703}">
                      <ahyp:hlinkClr xmlns:ahyp="http://schemas.microsoft.com/office/drawing/2018/hyperlinkcolor" val="tx"/>
                    </a:ext>
                  </a:extLst>
                </a:hlinkClick>
              </a:rPr>
              <a:t>www.acea.be</a:t>
            </a:r>
            <a:endParaRPr lang="en-GB" sz="1400" u="sng" dirty="0">
              <a:solidFill>
                <a:schemeClr val="bg1">
                  <a:lumMod val="50000"/>
                </a:schemeClr>
              </a:solidFill>
            </a:endParaRPr>
          </a:p>
          <a:p>
            <a:pPr algn="ctr"/>
            <a:endParaRPr lang="en-GB" sz="1400" u="sng" dirty="0">
              <a:solidFill>
                <a:schemeClr val="bg1">
                  <a:lumMod val="50000"/>
                </a:schemeClr>
              </a:solidFill>
            </a:endParaRPr>
          </a:p>
        </p:txBody>
      </p:sp>
    </p:spTree>
    <p:extLst>
      <p:ext uri="{BB962C8B-B14F-4D97-AF65-F5344CB8AC3E}">
        <p14:creationId xmlns:p14="http://schemas.microsoft.com/office/powerpoint/2010/main" val="70532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BB331-22D2-DC49-9175-760990F701B4}"/>
              </a:ext>
            </a:extLst>
          </p:cNvPr>
          <p:cNvSpPr txBox="1"/>
          <p:nvPr/>
        </p:nvSpPr>
        <p:spPr>
          <a:xfrm>
            <a:off x="3044576" y="6406205"/>
            <a:ext cx="610284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ofia Pro"/>
                <a:ea typeface="+mn-ea"/>
                <a:cs typeface="+mn-cs"/>
              </a:rPr>
              <a:t>www.atiel.eu</a:t>
            </a:r>
          </a:p>
        </p:txBody>
      </p:sp>
      <p:sp>
        <p:nvSpPr>
          <p:cNvPr id="3" name="TextBox 2">
            <a:extLst>
              <a:ext uri="{FF2B5EF4-FFF2-40B4-BE49-F238E27FC236}">
                <a16:creationId xmlns:a16="http://schemas.microsoft.com/office/drawing/2014/main" id="{40560487-965F-E018-7D8F-81B5725DA77E}"/>
              </a:ext>
            </a:extLst>
          </p:cNvPr>
          <p:cNvSpPr txBox="1"/>
          <p:nvPr/>
        </p:nvSpPr>
        <p:spPr>
          <a:xfrm>
            <a:off x="4304481" y="1147098"/>
            <a:ext cx="257153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Sofia Pro"/>
                <a:ea typeface="+mn-ea"/>
                <a:cs typeface="+mn-cs"/>
              </a:rPr>
              <a:t>Who are SAIL?</a:t>
            </a:r>
          </a:p>
        </p:txBody>
      </p:sp>
      <p:sp>
        <p:nvSpPr>
          <p:cNvPr id="4" name="TextBox 3">
            <a:extLst>
              <a:ext uri="{FF2B5EF4-FFF2-40B4-BE49-F238E27FC236}">
                <a16:creationId xmlns:a16="http://schemas.microsoft.com/office/drawing/2014/main" id="{AF6D2DC3-61E4-EE2B-C855-FBBA7C129917}"/>
              </a:ext>
            </a:extLst>
          </p:cNvPr>
          <p:cNvSpPr txBox="1"/>
          <p:nvPr/>
        </p:nvSpPr>
        <p:spPr>
          <a:xfrm>
            <a:off x="593732" y="2032972"/>
            <a:ext cx="9345397" cy="406265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666666"/>
                </a:solidFill>
                <a:effectLst/>
                <a:uLnTx/>
                <a:uFillTx/>
                <a:latin typeface="Sofia Pro"/>
                <a:ea typeface="+mn-ea"/>
                <a:cs typeface="+mn-cs"/>
              </a:rPr>
              <a:t>Subsidiary of ATIEL - </a:t>
            </a:r>
            <a:r>
              <a:rPr lang="en-GB" sz="2000" dirty="0">
                <a:solidFill>
                  <a:srgbClr val="666666"/>
                </a:solidFill>
                <a:latin typeface="Sofia Pro"/>
              </a:rPr>
              <a:t>The Technical Association of the European Lubricants Industry</a:t>
            </a: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666666"/>
              </a:solidFill>
              <a:effectLst/>
              <a:uLnTx/>
              <a:uFillTx/>
              <a:latin typeface="Sofia Pro"/>
              <a:ea typeface="+mn-ea"/>
              <a:cs typeface="+mn-cs"/>
            </a:endParaRP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666666"/>
                </a:solidFill>
                <a:effectLst/>
                <a:uLnTx/>
                <a:uFillTx/>
                <a:latin typeface="Sofia Pro"/>
                <a:ea typeface="+mn-ea"/>
                <a:cs typeface="+mn-cs"/>
              </a:rPr>
              <a:t>Contracted by ATIEL to provide administrative, financial and management services in support of ATIEL’s global product compliance and Letter of Conformance activities on a non-profit making basis.</a:t>
            </a: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666666"/>
              </a:solidFill>
              <a:effectLst/>
              <a:uLnTx/>
              <a:uFillTx/>
              <a:latin typeface="Sofia Pro"/>
              <a:ea typeface="+mn-ea"/>
              <a:cs typeface="+mn-cs"/>
            </a:endParaRP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666666"/>
                </a:solidFill>
                <a:effectLst/>
                <a:uLnTx/>
                <a:uFillTx/>
                <a:latin typeface="Sofia Pro"/>
                <a:ea typeface="+mn-ea"/>
                <a:cs typeface="+mn-cs"/>
              </a:rPr>
              <a:t>Manages the registration system of Letter of Conformance signatories</a:t>
            </a: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666666"/>
              </a:solidFill>
              <a:effectLst/>
              <a:uLnTx/>
              <a:uFillTx/>
              <a:latin typeface="Sofia Pro"/>
              <a:ea typeface="+mn-ea"/>
              <a:cs typeface="+mn-cs"/>
            </a:endParaRPr>
          </a:p>
          <a:p>
            <a:pPr marL="342900" marR="0" lvl="0" indent="-34290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666666"/>
                </a:solidFill>
                <a:effectLst/>
                <a:uLnTx/>
                <a:uFillTx/>
                <a:latin typeface="Sofia Pro"/>
                <a:ea typeface="+mn-ea"/>
                <a:cs typeface="+mn-cs"/>
              </a:rPr>
              <a:t>Responsible for managing ATIEL’s product compliance monitoring programme.</a:t>
            </a:r>
          </a:p>
          <a:p>
            <a:pPr marL="285750" marR="0" lvl="0" indent="-285750" algn="l" defTabSz="4572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D4D4F"/>
              </a:solidFill>
              <a:effectLst/>
              <a:uLnTx/>
              <a:uFillTx/>
              <a:latin typeface="Sofia Pro"/>
              <a:ea typeface="+mn-ea"/>
              <a:cs typeface="+mn-cs"/>
            </a:endParaRPr>
          </a:p>
          <a:p>
            <a:pPr marL="342900" lvl="0" indent="-342900">
              <a:buClr>
                <a:srgbClr val="FFC000"/>
              </a:buClr>
              <a:buFont typeface="Arial" panose="020B0604020202020204" pitchFamily="34" charset="0"/>
              <a:buChar char="•"/>
            </a:pPr>
            <a:r>
              <a:rPr lang="en-GB" sz="2000" dirty="0">
                <a:solidFill>
                  <a:srgbClr val="666666"/>
                </a:solidFill>
                <a:latin typeface="Sofia Pro"/>
              </a:rPr>
              <a:t>Licences </a:t>
            </a:r>
            <a:r>
              <a:rPr lang="en-GB" sz="2000" dirty="0">
                <a:solidFill>
                  <a:srgbClr val="666666"/>
                </a:solidFill>
              </a:rPr>
              <a:t>the EELQMS quality trademark</a:t>
            </a:r>
            <a:r>
              <a:rPr kumimoji="0" lang="en-GB" sz="2000" b="0" i="0" u="none" strike="noStrike" kern="1200" cap="none" spc="0" normalizeH="0" baseline="0" noProof="0" dirty="0">
                <a:ln>
                  <a:noFill/>
                </a:ln>
                <a:solidFill>
                  <a:srgbClr val="666666"/>
                </a:solidFill>
                <a:effectLst/>
                <a:uLnTx/>
                <a:uFillTx/>
                <a:latin typeface="Sofia Pro"/>
                <a:ea typeface="+mn-ea"/>
                <a:cs typeface="+mn-cs"/>
              </a:rPr>
              <a:t> in association with ATC and ACEA.</a:t>
            </a:r>
          </a:p>
        </p:txBody>
      </p:sp>
      <p:pic>
        <p:nvPicPr>
          <p:cNvPr id="6" name="Picture 5" descr="A red sailboat logo&#10;&#10;Description automatically generated">
            <a:extLst>
              <a:ext uri="{FF2B5EF4-FFF2-40B4-BE49-F238E27FC236}">
                <a16:creationId xmlns:a16="http://schemas.microsoft.com/office/drawing/2014/main" id="{E5133CC0-C99A-E4EB-EB0D-13C121E62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467" y="2316013"/>
            <a:ext cx="1459800" cy="2018872"/>
          </a:xfrm>
          <a:prstGeom prst="rect">
            <a:avLst/>
          </a:prstGeom>
        </p:spPr>
      </p:pic>
    </p:spTree>
    <p:extLst>
      <p:ext uri="{BB962C8B-B14F-4D97-AF65-F5344CB8AC3E}">
        <p14:creationId xmlns:p14="http://schemas.microsoft.com/office/powerpoint/2010/main" val="201266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89A81A-585A-25D6-4435-8BE1DA7FA400}"/>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4ED0A7B8-70C9-132F-9256-E063B02E2811}"/>
              </a:ext>
            </a:extLst>
          </p:cNvPr>
          <p:cNvSpPr txBox="1">
            <a:spLocks/>
          </p:cNvSpPr>
          <p:nvPr/>
        </p:nvSpPr>
        <p:spPr>
          <a:xfrm>
            <a:off x="2150760" y="2336800"/>
            <a:ext cx="7890479" cy="26923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solidFill>
                  <a:srgbClr val="7C7C7B"/>
                </a:solidFill>
                <a:latin typeface="Arial" charset="0"/>
                <a:ea typeface="Arial" charset="0"/>
                <a:cs typeface="Arial" charset="0"/>
              </a:rPr>
            </a:br>
            <a:r>
              <a:rPr lang="en-US" sz="3600" b="0" i="0" u="none" strike="noStrike" baseline="0" dirty="0">
                <a:solidFill>
                  <a:srgbClr val="7C7C7B"/>
                </a:solidFill>
              </a:rPr>
              <a:t>Importance of Quality standards and the ACEA European Oil Sequences</a:t>
            </a:r>
          </a:p>
          <a:p>
            <a:pPr algn="ctr" fontAlgn="auto">
              <a:spcAft>
                <a:spcPts val="0"/>
              </a:spcAft>
            </a:pPr>
            <a:endParaRPr lang="en-US" sz="3600" dirty="0">
              <a:solidFill>
                <a:prstClr val="black">
                  <a:lumMod val="65000"/>
                  <a:lumOff val="35000"/>
                </a:prstClr>
              </a:solidFill>
              <a:latin typeface="Arial" charset="0"/>
              <a:ea typeface="Arial" charset="0"/>
              <a:cs typeface="Arial" charset="0"/>
            </a:endParaRPr>
          </a:p>
        </p:txBody>
      </p:sp>
    </p:spTree>
    <p:extLst>
      <p:ext uri="{BB962C8B-B14F-4D97-AF65-F5344CB8AC3E}">
        <p14:creationId xmlns:p14="http://schemas.microsoft.com/office/powerpoint/2010/main" val="34271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E7A9F-6A04-68DE-8994-18CD59CC9CFA}"/>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7EF37316-5B12-B4CA-42B4-CF5C87BD6DED}"/>
              </a:ext>
            </a:extLst>
          </p:cNvPr>
          <p:cNvSpPr>
            <a:spLocks noChangeArrowheads="1"/>
          </p:cNvSpPr>
          <p:nvPr/>
        </p:nvSpPr>
        <p:spPr bwMode="auto">
          <a:xfrm>
            <a:off x="1299908" y="1423801"/>
            <a:ext cx="6998088" cy="609600"/>
          </a:xfrm>
          <a:prstGeom prst="rect">
            <a:avLst/>
          </a:prstGeom>
          <a:noFill/>
          <a:ln w="9525">
            <a:noFill/>
            <a:miter lim="800000"/>
            <a:headEnd/>
            <a:tailEnd/>
          </a:ln>
        </p:spPr>
        <p:txBody>
          <a:bodyPr/>
          <a:lstStyle/>
          <a:p>
            <a:pPr defTabSz="685800">
              <a:defRPr/>
            </a:pPr>
            <a:r>
              <a:rPr lang="en-GB" sz="2800" b="1" kern="0" dirty="0">
                <a:solidFill>
                  <a:srgbClr val="FFC000"/>
                </a:solidFill>
                <a:latin typeface="+mj-lt"/>
                <a:cs typeface="Times New Roman"/>
              </a:rPr>
              <a:t>Importance of quality standards</a:t>
            </a:r>
          </a:p>
        </p:txBody>
      </p:sp>
      <p:sp>
        <p:nvSpPr>
          <p:cNvPr id="4" name="Rectangle 3">
            <a:extLst>
              <a:ext uri="{FF2B5EF4-FFF2-40B4-BE49-F238E27FC236}">
                <a16:creationId xmlns:a16="http://schemas.microsoft.com/office/drawing/2014/main" id="{AD4FAB5D-A7CB-EBB8-48E6-B84EB467565D}"/>
              </a:ext>
            </a:extLst>
          </p:cNvPr>
          <p:cNvSpPr txBox="1">
            <a:spLocks noChangeArrowheads="1"/>
          </p:cNvSpPr>
          <p:nvPr/>
        </p:nvSpPr>
        <p:spPr bwMode="auto">
          <a:xfrm>
            <a:off x="1299907" y="2301595"/>
            <a:ext cx="5668051" cy="3938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7175" indent="-257175" defTabSz="685800" eaLnBrk="1" hangingPunct="1">
              <a:spcAft>
                <a:spcPts val="1350"/>
              </a:spcAft>
              <a:buClr>
                <a:srgbClr val="FFC000"/>
              </a:buClr>
              <a:buSzPct val="100000"/>
              <a:buFont typeface="Arial"/>
              <a:buChar char="•"/>
              <a:defRPr/>
            </a:pPr>
            <a:r>
              <a:rPr lang="en-US" sz="2000" kern="0" dirty="0">
                <a:solidFill>
                  <a:srgbClr val="7C7C7B"/>
                </a:solidFill>
                <a:cs typeface="Times New Roman"/>
              </a:rPr>
              <a:t>OEMs need to know that </a:t>
            </a:r>
            <a:r>
              <a:rPr lang="en-US" sz="2400" kern="0" dirty="0">
                <a:solidFill>
                  <a:srgbClr val="7C7C7B"/>
                </a:solidFill>
                <a:cs typeface="Times New Roman"/>
              </a:rPr>
              <a:t>appropriate</a:t>
            </a:r>
            <a:r>
              <a:rPr lang="en-US" sz="2000" kern="0" dirty="0">
                <a:solidFill>
                  <a:srgbClr val="7C7C7B"/>
                </a:solidFill>
                <a:cs typeface="Times New Roman"/>
              </a:rPr>
              <a:t> </a:t>
            </a:r>
            <a:r>
              <a:rPr lang="en-US" sz="2000" u="sng" kern="0" dirty="0">
                <a:solidFill>
                  <a:srgbClr val="FFC000"/>
                </a:solidFill>
                <a:cs typeface="Times New Roman"/>
              </a:rPr>
              <a:t>quality</a:t>
            </a:r>
            <a:r>
              <a:rPr lang="en-US" sz="2000" kern="0" dirty="0">
                <a:solidFill>
                  <a:srgbClr val="7C7C7B"/>
                </a:solidFill>
                <a:cs typeface="Times New Roman"/>
              </a:rPr>
              <a:t> engine lubricants will be available in </a:t>
            </a:r>
            <a:r>
              <a:rPr lang="en-US" sz="2000" u="sng" kern="0" dirty="0">
                <a:solidFill>
                  <a:srgbClr val="FFC000"/>
                </a:solidFill>
                <a:cs typeface="Times New Roman"/>
              </a:rPr>
              <a:t>all</a:t>
            </a:r>
            <a:r>
              <a:rPr lang="en-US" sz="2000" kern="0" dirty="0">
                <a:solidFill>
                  <a:srgbClr val="FFC000"/>
                </a:solidFill>
                <a:cs typeface="Times New Roman"/>
              </a:rPr>
              <a:t> </a:t>
            </a:r>
            <a:r>
              <a:rPr lang="en-US" sz="2000" kern="0" dirty="0">
                <a:solidFill>
                  <a:srgbClr val="7C7C7B"/>
                </a:solidFill>
                <a:cs typeface="Times New Roman"/>
              </a:rPr>
              <a:t>their markets.</a:t>
            </a:r>
          </a:p>
          <a:p>
            <a:pPr marL="257175" indent="-257175" defTabSz="685800" eaLnBrk="1" hangingPunct="1">
              <a:spcAft>
                <a:spcPts val="1350"/>
              </a:spcAft>
              <a:buClr>
                <a:srgbClr val="FFC000"/>
              </a:buClr>
              <a:buSzPct val="100000"/>
              <a:buFont typeface="Arial"/>
              <a:buChar char="•"/>
              <a:defRPr/>
            </a:pPr>
            <a:r>
              <a:rPr lang="en-US" sz="2000" kern="0" dirty="0">
                <a:solidFill>
                  <a:srgbClr val="7C7C7B"/>
                </a:solidFill>
                <a:cs typeface="Times New Roman"/>
              </a:rPr>
              <a:t>Trade/</a:t>
            </a:r>
            <a:r>
              <a:rPr lang="en-US" sz="2400" kern="0" dirty="0">
                <a:solidFill>
                  <a:srgbClr val="7C7C7B"/>
                </a:solidFill>
                <a:cs typeface="Times New Roman"/>
              </a:rPr>
              <a:t>workshops</a:t>
            </a:r>
            <a:r>
              <a:rPr lang="en-US" sz="2000" kern="0" dirty="0">
                <a:solidFill>
                  <a:srgbClr val="7C7C7B"/>
                </a:solidFill>
                <a:cs typeface="Times New Roman"/>
              </a:rPr>
              <a:t> need assurance that inadequate lubricant performance will not lead to warranty claims.</a:t>
            </a:r>
          </a:p>
          <a:p>
            <a:pPr marL="257175" indent="-257175" defTabSz="685800" eaLnBrk="1" hangingPunct="1">
              <a:spcAft>
                <a:spcPts val="1350"/>
              </a:spcAft>
              <a:buClr>
                <a:srgbClr val="FFC000"/>
              </a:buClr>
              <a:buSzPct val="100000"/>
              <a:buFont typeface="Arial"/>
              <a:buChar char="•"/>
              <a:defRPr/>
            </a:pPr>
            <a:r>
              <a:rPr lang="en-US" sz="2000" kern="0" dirty="0">
                <a:solidFill>
                  <a:srgbClr val="7C7C7B"/>
                </a:solidFill>
                <a:cs typeface="Times New Roman"/>
              </a:rPr>
              <a:t>Consumers need confidence in quality of the products being used in their vehicles</a:t>
            </a:r>
            <a:r>
              <a:rPr lang="en-US" sz="2000" kern="0" dirty="0">
                <a:solidFill>
                  <a:srgbClr val="7C7C7B"/>
                </a:solidFill>
                <a:latin typeface="Trebuchet MS"/>
                <a:cs typeface="Times New Roman"/>
              </a:rPr>
              <a:t>.</a:t>
            </a:r>
            <a:endParaRPr lang="en-GB" sz="2000" kern="0" baseline="0" dirty="0">
              <a:solidFill>
                <a:srgbClr val="7C7C7B"/>
              </a:solidFill>
              <a:latin typeface="+mn-lt"/>
              <a:cs typeface="+mn-cs"/>
            </a:endParaRPr>
          </a:p>
          <a:p>
            <a:pPr marL="342900" marR="0" lvl="0" indent="-342900" algn="l" defTabSz="914400" rtl="0" eaLnBrk="1" fontAlgn="base" latinLnBrk="0" hangingPunct="1">
              <a:lnSpc>
                <a:spcPct val="100000"/>
              </a:lnSpc>
              <a:spcBef>
                <a:spcPct val="20000"/>
              </a:spcBef>
              <a:spcAft>
                <a:spcPts val="600"/>
              </a:spcAft>
              <a:buClr>
                <a:schemeClr val="accent2"/>
              </a:buClr>
              <a:buSzPct val="100000"/>
              <a:buFontTx/>
              <a:buChar char="•"/>
              <a:tabLst/>
              <a:defRPr/>
            </a:pPr>
            <a:endParaRPr kumimoji="0" lang="en-GB" sz="1900" b="1" i="0" u="none" strike="noStrike" kern="0" cap="none" spc="0" normalizeH="0" baseline="0" noProof="0" dirty="0">
              <a:ln>
                <a:noFill/>
              </a:ln>
              <a:solidFill>
                <a:srgbClr val="7C7C7B"/>
              </a:solidFill>
              <a:effectLst/>
              <a:uLnTx/>
              <a:uFillTx/>
              <a:latin typeface="+mn-lt"/>
              <a:ea typeface="+mn-ea"/>
              <a:cs typeface="+mn-cs"/>
            </a:endParaRPr>
          </a:p>
        </p:txBody>
      </p:sp>
      <p:pic>
        <p:nvPicPr>
          <p:cNvPr id="5" name="Picture 4" descr="shutterstock_53019760.jpg">
            <a:extLst>
              <a:ext uri="{FF2B5EF4-FFF2-40B4-BE49-F238E27FC236}">
                <a16:creationId xmlns:a16="http://schemas.microsoft.com/office/drawing/2014/main" id="{AFCB2EA7-EBFE-84CD-7E5E-D21936FF989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979018" y="2301595"/>
            <a:ext cx="1840055" cy="1265699"/>
          </a:xfrm>
          <a:prstGeom prst="rect">
            <a:avLst/>
          </a:prstGeom>
          <a:effectLst>
            <a:outerShdw blurRad="50800" dist="38100" dir="2700000" algn="tl" rotWithShape="0">
              <a:prstClr val="black">
                <a:alpha val="40000"/>
              </a:prstClr>
            </a:outerShdw>
          </a:effectLst>
        </p:spPr>
      </p:pic>
      <p:pic>
        <p:nvPicPr>
          <p:cNvPr id="6" name="Picture 5" descr="shutterstock_14074375.jpg">
            <a:extLst>
              <a:ext uri="{FF2B5EF4-FFF2-40B4-BE49-F238E27FC236}">
                <a16:creationId xmlns:a16="http://schemas.microsoft.com/office/drawing/2014/main" id="{3F13FD6A-AB80-9002-ABC5-25ED693A31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79018" y="3947453"/>
            <a:ext cx="1851432" cy="12656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308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08365-BA95-A393-308B-785F00C6C7D7}"/>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873EE558-4BEF-5516-1322-82F9AEA562B5}"/>
              </a:ext>
            </a:extLst>
          </p:cNvPr>
          <p:cNvSpPr>
            <a:spLocks noChangeArrowheads="1"/>
          </p:cNvSpPr>
          <p:nvPr/>
        </p:nvSpPr>
        <p:spPr bwMode="auto">
          <a:xfrm>
            <a:off x="1423114" y="1390223"/>
            <a:ext cx="5594135" cy="609600"/>
          </a:xfrm>
          <a:prstGeom prst="rect">
            <a:avLst/>
          </a:prstGeom>
          <a:noFill/>
          <a:ln w="9525">
            <a:noFill/>
            <a:miter lim="800000"/>
            <a:headEnd/>
            <a:tailEnd/>
          </a:ln>
        </p:spPr>
        <p:txBody>
          <a:bodyPr/>
          <a:lstStyle/>
          <a:p>
            <a:r>
              <a:rPr lang="en-GB" sz="2800" b="1" dirty="0">
                <a:solidFill>
                  <a:srgbClr val="FFCA00"/>
                </a:solidFill>
                <a:latin typeface="+mj-lt"/>
              </a:rPr>
              <a:t>Quality and performance claims</a:t>
            </a:r>
          </a:p>
        </p:txBody>
      </p:sp>
      <p:sp>
        <p:nvSpPr>
          <p:cNvPr id="4" name="Rectangle 3">
            <a:extLst>
              <a:ext uri="{FF2B5EF4-FFF2-40B4-BE49-F238E27FC236}">
                <a16:creationId xmlns:a16="http://schemas.microsoft.com/office/drawing/2014/main" id="{77EBFE9E-DCB4-D9D1-241B-5CA5D4CE7791}"/>
              </a:ext>
            </a:extLst>
          </p:cNvPr>
          <p:cNvSpPr txBox="1">
            <a:spLocks noChangeArrowheads="1"/>
          </p:cNvSpPr>
          <p:nvPr/>
        </p:nvSpPr>
        <p:spPr bwMode="auto">
          <a:xfrm>
            <a:off x="1423114" y="2053985"/>
            <a:ext cx="4796092" cy="3272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1200"/>
              </a:spcAft>
              <a:buClr>
                <a:schemeClr val="accent2"/>
              </a:buClr>
              <a:buSzPct val="100000"/>
              <a:buFontTx/>
              <a:buChar char="•"/>
              <a:tabLst/>
              <a:defRPr/>
            </a:pPr>
            <a:r>
              <a:rPr lang="en-GB" sz="1800" kern="0" dirty="0">
                <a:solidFill>
                  <a:srgbClr val="7C7C7B"/>
                </a:solidFill>
                <a:latin typeface="+mn-lt"/>
                <a:cs typeface="+mn-cs"/>
              </a:rPr>
              <a:t>Although, typically, an engine lubricant will carry a number of industry and OEM claims, today we will focus on ACEA</a:t>
            </a:r>
          </a:p>
          <a:p>
            <a:pPr marL="342900" marR="0" lvl="0" indent="-342900" algn="l" defTabSz="914400" rtl="0" eaLnBrk="1" fontAlgn="base" latinLnBrk="0" hangingPunct="1">
              <a:lnSpc>
                <a:spcPct val="100000"/>
              </a:lnSpc>
              <a:spcBef>
                <a:spcPct val="20000"/>
              </a:spcBef>
              <a:spcAft>
                <a:spcPts val="1200"/>
              </a:spcAft>
              <a:buClr>
                <a:schemeClr val="accent2"/>
              </a:buClr>
              <a:buSzPct val="100000"/>
              <a:buFontTx/>
              <a:buChar char="•"/>
              <a:tabLst/>
              <a:defRPr/>
            </a:pPr>
            <a:r>
              <a:rPr lang="en-GB" kern="0" dirty="0">
                <a:solidFill>
                  <a:srgbClr val="7C7C7B"/>
                </a:solidFill>
              </a:rPr>
              <a:t>An ACEA claim represents the minimum level of performance required to provide basic protection.  It is often quoted in vehicle handbooks as an alternative if an OEM approved lubricant is not available</a:t>
            </a:r>
          </a:p>
          <a:p>
            <a:pPr marL="342900" marR="0" lvl="0" indent="-342900" algn="l" defTabSz="914400" rtl="0" eaLnBrk="1" fontAlgn="base" latinLnBrk="0" hangingPunct="1">
              <a:lnSpc>
                <a:spcPct val="100000"/>
              </a:lnSpc>
              <a:spcBef>
                <a:spcPct val="20000"/>
              </a:spcBef>
              <a:spcAft>
                <a:spcPts val="1200"/>
              </a:spcAft>
              <a:buClr>
                <a:schemeClr val="accent2"/>
              </a:buClr>
              <a:buSzPct val="100000"/>
              <a:buFontTx/>
              <a:buChar char="•"/>
              <a:tabLst/>
              <a:defRPr/>
            </a:pPr>
            <a:r>
              <a:rPr lang="en-GB" sz="1800" kern="0" dirty="0">
                <a:solidFill>
                  <a:srgbClr val="7C7C7B"/>
                </a:solidFill>
                <a:latin typeface="+mn-lt"/>
                <a:cs typeface="+mn-cs"/>
              </a:rPr>
              <a:t>How do you know that your products meet the ACEA requirements?</a:t>
            </a:r>
            <a:endParaRPr lang="en-GB" sz="1800" kern="0" baseline="0" dirty="0">
              <a:solidFill>
                <a:srgbClr val="7C7C7B"/>
              </a:solidFill>
              <a:latin typeface="+mn-lt"/>
              <a:cs typeface="+mn-cs"/>
            </a:endParaRPr>
          </a:p>
          <a:p>
            <a:pPr marL="342900" marR="0" lvl="0" indent="-342900" algn="l" defTabSz="914400" rtl="0" eaLnBrk="1" fontAlgn="base" latinLnBrk="0" hangingPunct="1">
              <a:lnSpc>
                <a:spcPct val="100000"/>
              </a:lnSpc>
              <a:spcBef>
                <a:spcPct val="20000"/>
              </a:spcBef>
              <a:spcAft>
                <a:spcPts val="600"/>
              </a:spcAft>
              <a:buClr>
                <a:schemeClr val="accent2"/>
              </a:buClr>
              <a:buSzPct val="100000"/>
              <a:buFontTx/>
              <a:buChar char="•"/>
              <a:tabLst/>
              <a:defRPr/>
            </a:pPr>
            <a:r>
              <a:rPr lang="en-GB" sz="1800" kern="0" baseline="0" dirty="0">
                <a:solidFill>
                  <a:srgbClr val="7C7C7B"/>
                </a:solidFill>
                <a:latin typeface="+mn-lt"/>
                <a:cs typeface="+mn-cs"/>
              </a:rPr>
              <a:t>As</a:t>
            </a:r>
            <a:r>
              <a:rPr lang="en-GB" sz="1800" kern="0" dirty="0">
                <a:solidFill>
                  <a:srgbClr val="7C7C7B"/>
                </a:solidFill>
                <a:latin typeface="+mn-lt"/>
                <a:cs typeface="+mn-cs"/>
              </a:rPr>
              <a:t> a lubricant marketer you are responsible for all aspects of product liability!</a:t>
            </a:r>
            <a:endParaRPr lang="en-GB" sz="1800" kern="0" baseline="0" dirty="0">
              <a:solidFill>
                <a:srgbClr val="7C7C7B"/>
              </a:solidFill>
              <a:latin typeface="+mn-lt"/>
              <a:cs typeface="+mn-cs"/>
            </a:endParaRPr>
          </a:p>
          <a:p>
            <a:pPr marL="342900" marR="0" lvl="0" indent="-342900" algn="l" defTabSz="914400" rtl="0" eaLnBrk="1" fontAlgn="base" latinLnBrk="0" hangingPunct="1">
              <a:lnSpc>
                <a:spcPct val="100000"/>
              </a:lnSpc>
              <a:spcBef>
                <a:spcPct val="20000"/>
              </a:spcBef>
              <a:spcAft>
                <a:spcPts val="600"/>
              </a:spcAft>
              <a:buClr>
                <a:schemeClr val="accent2"/>
              </a:buClr>
              <a:buSzPct val="100000"/>
              <a:buFontTx/>
              <a:buChar char="•"/>
              <a:tabLst/>
              <a:defRPr/>
            </a:pPr>
            <a:endParaRPr lang="en-GB" sz="1800" kern="0" baseline="0" dirty="0">
              <a:solidFill>
                <a:srgbClr val="7C7C7B"/>
              </a:solidFill>
              <a:latin typeface="+mn-lt"/>
              <a:cs typeface="+mn-cs"/>
            </a:endParaRPr>
          </a:p>
          <a:p>
            <a:pPr marL="342900" marR="0" lvl="0" indent="-342900" algn="l" defTabSz="914400" rtl="0" eaLnBrk="1" fontAlgn="base" latinLnBrk="0" hangingPunct="1">
              <a:lnSpc>
                <a:spcPct val="100000"/>
              </a:lnSpc>
              <a:spcBef>
                <a:spcPct val="20000"/>
              </a:spcBef>
              <a:spcAft>
                <a:spcPts val="600"/>
              </a:spcAft>
              <a:buClr>
                <a:schemeClr val="accent2"/>
              </a:buClr>
              <a:buSzPct val="100000"/>
              <a:buFontTx/>
              <a:buChar char="•"/>
              <a:tabLst/>
              <a:defRPr/>
            </a:pPr>
            <a:endParaRPr kumimoji="0" lang="en-GB" sz="1800" i="0" u="none" strike="noStrike" kern="0" cap="none" spc="0" normalizeH="0" baseline="0" noProof="0" dirty="0">
              <a:ln>
                <a:noFill/>
              </a:ln>
              <a:solidFill>
                <a:srgbClr val="7C7C7B"/>
              </a:solidFill>
              <a:effectLst/>
              <a:uLnTx/>
              <a:uFillTx/>
              <a:latin typeface="+mn-lt"/>
              <a:ea typeface="+mn-ea"/>
              <a:cs typeface="+mn-cs"/>
            </a:endParaRPr>
          </a:p>
        </p:txBody>
      </p:sp>
      <p:pic>
        <p:nvPicPr>
          <p:cNvPr id="10" name="Picture 9">
            <a:extLst>
              <a:ext uri="{FF2B5EF4-FFF2-40B4-BE49-F238E27FC236}">
                <a16:creationId xmlns:a16="http://schemas.microsoft.com/office/drawing/2014/main" id="{E229D9F7-271D-6E48-0D89-36E7C98134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6775" y="2201042"/>
            <a:ext cx="2435459" cy="2978364"/>
          </a:xfrm>
          <a:prstGeom prst="rect">
            <a:avLst/>
          </a:prstGeom>
        </p:spPr>
      </p:pic>
    </p:spTree>
    <p:extLst>
      <p:ext uri="{BB962C8B-B14F-4D97-AF65-F5344CB8AC3E}">
        <p14:creationId xmlns:p14="http://schemas.microsoft.com/office/powerpoint/2010/main" val="177538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6F060-F62B-FA35-4C20-F08FE84AF7C6}"/>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1D93C550-8EC8-983B-F325-B469F3F00C28}"/>
              </a:ext>
            </a:extLst>
          </p:cNvPr>
          <p:cNvSpPr>
            <a:spLocks noChangeArrowheads="1"/>
          </p:cNvSpPr>
          <p:nvPr/>
        </p:nvSpPr>
        <p:spPr bwMode="auto">
          <a:xfrm>
            <a:off x="1473233" y="1424159"/>
            <a:ext cx="4264646" cy="609600"/>
          </a:xfrm>
          <a:prstGeom prst="rect">
            <a:avLst/>
          </a:prstGeom>
          <a:noFill/>
          <a:ln w="9525">
            <a:noFill/>
            <a:miter lim="800000"/>
            <a:headEnd/>
            <a:tailEnd/>
          </a:ln>
        </p:spPr>
        <p:txBody>
          <a:bodyPr/>
          <a:lstStyle/>
          <a:p>
            <a:r>
              <a:rPr lang="en-GB" sz="2800" b="1" dirty="0">
                <a:solidFill>
                  <a:srgbClr val="FFC000"/>
                </a:solidFill>
                <a:latin typeface="+mj-lt"/>
              </a:rPr>
              <a:t>About ACEA</a:t>
            </a:r>
          </a:p>
        </p:txBody>
      </p:sp>
      <p:sp>
        <p:nvSpPr>
          <p:cNvPr id="4" name="Text Box 3">
            <a:extLst>
              <a:ext uri="{FF2B5EF4-FFF2-40B4-BE49-F238E27FC236}">
                <a16:creationId xmlns:a16="http://schemas.microsoft.com/office/drawing/2014/main" id="{52D39522-3619-1EFC-8201-03EC3333C763}"/>
              </a:ext>
            </a:extLst>
          </p:cNvPr>
          <p:cNvSpPr txBox="1">
            <a:spLocks noChangeArrowheads="1"/>
          </p:cNvSpPr>
          <p:nvPr/>
        </p:nvSpPr>
        <p:spPr bwMode="auto">
          <a:xfrm>
            <a:off x="1473233" y="2195277"/>
            <a:ext cx="3859359" cy="4524315"/>
          </a:xfrm>
          <a:prstGeom prst="rect">
            <a:avLst/>
          </a:prstGeom>
          <a:noFill/>
          <a:ln w="9525">
            <a:noFill/>
            <a:miter lim="800000"/>
            <a:headEnd/>
            <a:tailEnd/>
          </a:ln>
        </p:spPr>
        <p:txBody>
          <a:bodyPr wrap="square">
            <a:spAutoFit/>
          </a:bodyPr>
          <a:lstStyle/>
          <a:p>
            <a:pPr marL="285750" indent="-285750">
              <a:buClr>
                <a:srgbClr val="FFCA00"/>
              </a:buClr>
              <a:buFont typeface="Arial" panose="020B0604020202020204" pitchFamily="34" charset="0"/>
              <a:buChar char="•"/>
              <a:defRPr/>
            </a:pPr>
            <a:r>
              <a:rPr lang="en-US" sz="1800" dirty="0">
                <a:solidFill>
                  <a:srgbClr val="7C7C7B"/>
                </a:solidFill>
              </a:rPr>
              <a:t> ACEA (European Automobile </a:t>
            </a:r>
          </a:p>
          <a:p>
            <a:pPr marL="358775" lvl="1">
              <a:buClr>
                <a:srgbClr val="FFCA00"/>
              </a:buClr>
              <a:defRPr/>
            </a:pPr>
            <a:r>
              <a:rPr lang="en-US" sz="1800" dirty="0">
                <a:solidFill>
                  <a:srgbClr val="7C7C7B"/>
                </a:solidFill>
              </a:rPr>
              <a:t>Manufacturers Association) represents the interests of </a:t>
            </a:r>
            <a:br>
              <a:rPr lang="en-US" sz="1800" dirty="0">
                <a:solidFill>
                  <a:srgbClr val="7C7C7B"/>
                </a:solidFill>
              </a:rPr>
            </a:br>
            <a:r>
              <a:rPr lang="en-US" sz="1800" dirty="0">
                <a:solidFill>
                  <a:srgbClr val="7C7C7B"/>
                </a:solidFill>
              </a:rPr>
              <a:t>major European car, truck </a:t>
            </a:r>
            <a:br>
              <a:rPr lang="en-US" sz="1800" dirty="0">
                <a:solidFill>
                  <a:srgbClr val="7C7C7B"/>
                </a:solidFill>
              </a:rPr>
            </a:br>
            <a:r>
              <a:rPr lang="en-US" sz="1800" dirty="0">
                <a:solidFill>
                  <a:srgbClr val="7C7C7B"/>
                </a:solidFill>
              </a:rPr>
              <a:t>and bus manufacturers.</a:t>
            </a:r>
          </a:p>
          <a:p>
            <a:pPr marL="285750" indent="-285750">
              <a:buClr>
                <a:srgbClr val="FFCA00"/>
              </a:buClr>
              <a:buFont typeface="Arial" panose="020B0604020202020204" pitchFamily="34" charset="0"/>
              <a:buChar char="•"/>
              <a:defRPr/>
            </a:pPr>
            <a:endParaRPr lang="en-US" sz="1800" dirty="0">
              <a:solidFill>
                <a:srgbClr val="7C7C7B"/>
              </a:solidFill>
            </a:endParaRPr>
          </a:p>
          <a:p>
            <a:pPr marL="358775" indent="-350838">
              <a:buClr>
                <a:srgbClr val="FFCA00"/>
              </a:buClr>
              <a:buFont typeface="Arial" panose="020B0604020202020204" pitchFamily="34" charset="0"/>
              <a:buChar char="•"/>
              <a:defRPr/>
            </a:pPr>
            <a:r>
              <a:rPr lang="en-US" sz="1800" dirty="0">
                <a:solidFill>
                  <a:srgbClr val="7C7C7B"/>
                </a:solidFill>
              </a:rPr>
              <a:t>Sets performance </a:t>
            </a:r>
            <a:br>
              <a:rPr lang="en-US" sz="1800" dirty="0">
                <a:solidFill>
                  <a:srgbClr val="7C7C7B"/>
                </a:solidFill>
              </a:rPr>
            </a:br>
            <a:r>
              <a:rPr lang="en-US" sz="1800" dirty="0">
                <a:solidFill>
                  <a:srgbClr val="7C7C7B"/>
                </a:solidFill>
              </a:rPr>
              <a:t>specifications for engine lubricants through its </a:t>
            </a:r>
            <a:br>
              <a:rPr lang="en-US" sz="1800" dirty="0">
                <a:solidFill>
                  <a:srgbClr val="7C7C7B"/>
                </a:solidFill>
              </a:rPr>
            </a:br>
            <a:r>
              <a:rPr lang="en-US" sz="1800" dirty="0">
                <a:solidFill>
                  <a:srgbClr val="7C7C7B"/>
                </a:solidFill>
              </a:rPr>
              <a:t>European Oil Sequences.</a:t>
            </a:r>
          </a:p>
          <a:p>
            <a:pPr marL="285750" indent="-285750">
              <a:buClr>
                <a:srgbClr val="FFCA00"/>
              </a:buClr>
              <a:buFont typeface="Arial" panose="020B0604020202020204" pitchFamily="34" charset="0"/>
              <a:buChar char="•"/>
              <a:defRPr/>
            </a:pPr>
            <a:endParaRPr lang="en-US" sz="1800" dirty="0">
              <a:solidFill>
                <a:srgbClr val="7C7C7B"/>
              </a:solidFill>
            </a:endParaRPr>
          </a:p>
          <a:p>
            <a:pPr marL="363538" indent="-354013">
              <a:buClr>
                <a:srgbClr val="FFCA00"/>
              </a:buClr>
              <a:buFont typeface="Arial" panose="020B0604020202020204" pitchFamily="34" charset="0"/>
              <a:buChar char="•"/>
              <a:defRPr/>
            </a:pPr>
            <a:r>
              <a:rPr lang="en-US" sz="1800" dirty="0">
                <a:solidFill>
                  <a:srgbClr val="7C7C7B"/>
                </a:solidFill>
              </a:rPr>
              <a:t>ACEA performance specifications increasingly adopted outside Europe.</a:t>
            </a:r>
          </a:p>
          <a:p>
            <a:pPr marL="285750" indent="-285750">
              <a:buClr>
                <a:srgbClr val="FFCA00"/>
              </a:buClr>
              <a:buFont typeface="Arial" panose="020B0604020202020204" pitchFamily="34" charset="0"/>
              <a:buChar char="•"/>
              <a:defRPr/>
            </a:pPr>
            <a:endParaRPr lang="en-US" sz="1800" dirty="0">
              <a:solidFill>
                <a:srgbClr val="7C7C7B"/>
              </a:solidFill>
            </a:endParaRPr>
          </a:p>
          <a:p>
            <a:pPr marL="361950" lvl="1" indent="-361950">
              <a:buClr>
                <a:srgbClr val="FFCA00"/>
              </a:buClr>
              <a:buFont typeface="Arial" panose="020B0604020202020204" pitchFamily="34" charset="0"/>
              <a:buChar char="•"/>
              <a:defRPr/>
            </a:pPr>
            <a:endParaRPr lang="en-US" sz="1800" dirty="0">
              <a:solidFill>
                <a:srgbClr val="7C7C7B"/>
              </a:solidFill>
            </a:endParaRPr>
          </a:p>
        </p:txBody>
      </p:sp>
      <p:pic>
        <p:nvPicPr>
          <p:cNvPr id="5" name="Picture 4" descr="ACEA-logo.jpg">
            <a:extLst>
              <a:ext uri="{FF2B5EF4-FFF2-40B4-BE49-F238E27FC236}">
                <a16:creationId xmlns:a16="http://schemas.microsoft.com/office/drawing/2014/main" id="{DFD15482-8F62-4C6B-9540-76E207FA662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587894" y="1580006"/>
            <a:ext cx="1788990" cy="907506"/>
          </a:xfrm>
          <a:prstGeom prst="rect">
            <a:avLst/>
          </a:prstGeom>
        </p:spPr>
      </p:pic>
      <p:pic>
        <p:nvPicPr>
          <p:cNvPr id="6" name="Picture 5">
            <a:extLst>
              <a:ext uri="{FF2B5EF4-FFF2-40B4-BE49-F238E27FC236}">
                <a16:creationId xmlns:a16="http://schemas.microsoft.com/office/drawing/2014/main" id="{8956E5F9-5A4E-8115-0B79-11C7F745DF53}"/>
              </a:ext>
            </a:extLst>
          </p:cNvPr>
          <p:cNvPicPr>
            <a:picLocks noChangeAspect="1"/>
          </p:cNvPicPr>
          <p:nvPr/>
        </p:nvPicPr>
        <p:blipFill>
          <a:blip r:embed="rId3"/>
          <a:stretch>
            <a:fillRect/>
          </a:stretch>
        </p:blipFill>
        <p:spPr>
          <a:xfrm>
            <a:off x="6348913" y="2555170"/>
            <a:ext cx="4266951" cy="3491142"/>
          </a:xfrm>
          <a:prstGeom prst="rect">
            <a:avLst/>
          </a:prstGeom>
        </p:spPr>
      </p:pic>
    </p:spTree>
    <p:extLst>
      <p:ext uri="{BB962C8B-B14F-4D97-AF65-F5344CB8AC3E}">
        <p14:creationId xmlns:p14="http://schemas.microsoft.com/office/powerpoint/2010/main" val="19638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6F060-F62B-FA35-4C20-F08FE84AF7C6}"/>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Rectangle 2">
            <a:extLst>
              <a:ext uri="{FF2B5EF4-FFF2-40B4-BE49-F238E27FC236}">
                <a16:creationId xmlns:a16="http://schemas.microsoft.com/office/drawing/2014/main" id="{D140C313-F8FA-58FE-3692-79EA5BCA6B5E}"/>
              </a:ext>
            </a:extLst>
          </p:cNvPr>
          <p:cNvSpPr>
            <a:spLocks noChangeArrowheads="1"/>
          </p:cNvSpPr>
          <p:nvPr/>
        </p:nvSpPr>
        <p:spPr bwMode="auto">
          <a:xfrm>
            <a:off x="584200" y="1372278"/>
            <a:ext cx="3854236" cy="546100"/>
          </a:xfrm>
          <a:prstGeom prst="rect">
            <a:avLst/>
          </a:prstGeom>
          <a:noFill/>
          <a:ln w="9525">
            <a:noFill/>
            <a:miter lim="800000"/>
            <a:headEnd/>
            <a:tailEnd/>
          </a:ln>
        </p:spPr>
        <p:txBody>
          <a:bodyPr/>
          <a:lstStyle/>
          <a:p>
            <a:r>
              <a:rPr lang="en-GB" sz="2800" b="1" dirty="0">
                <a:solidFill>
                  <a:srgbClr val="FFC000"/>
                </a:solidFill>
                <a:latin typeface="+mj-lt"/>
              </a:rPr>
              <a:t>ACEA Oil Sequences</a:t>
            </a:r>
          </a:p>
        </p:txBody>
      </p:sp>
      <p:sp>
        <p:nvSpPr>
          <p:cNvPr id="4" name="Text Box 3">
            <a:extLst>
              <a:ext uri="{FF2B5EF4-FFF2-40B4-BE49-F238E27FC236}">
                <a16:creationId xmlns:a16="http://schemas.microsoft.com/office/drawing/2014/main" id="{FCCA7FFC-78CA-94B7-111B-055CE65B435E}"/>
              </a:ext>
            </a:extLst>
          </p:cNvPr>
          <p:cNvSpPr txBox="1">
            <a:spLocks noChangeArrowheads="1"/>
          </p:cNvSpPr>
          <p:nvPr/>
        </p:nvSpPr>
        <p:spPr bwMode="auto">
          <a:xfrm>
            <a:off x="584200" y="2093913"/>
            <a:ext cx="5046038" cy="3631763"/>
          </a:xfrm>
          <a:prstGeom prst="rect">
            <a:avLst/>
          </a:prstGeom>
          <a:noFill/>
          <a:ln w="9525">
            <a:noFill/>
            <a:miter lim="800000"/>
            <a:headEnd/>
            <a:tailEnd/>
          </a:ln>
        </p:spPr>
        <p:txBody>
          <a:bodyPr wrap="square">
            <a:spAutoFit/>
          </a:bodyPr>
          <a:lstStyle/>
          <a:p>
            <a:pPr marL="285750" lvl="1" indent="-285750">
              <a:buClr>
                <a:srgbClr val="FFC000"/>
              </a:buClr>
              <a:buFont typeface="Arial" panose="020B0604020202020204" pitchFamily="34" charset="0"/>
              <a:buChar char="•"/>
              <a:defRPr/>
            </a:pPr>
            <a:r>
              <a:rPr lang="en-US" sz="1800" dirty="0">
                <a:solidFill>
                  <a:srgbClr val="7C7C7B"/>
                </a:solidFill>
              </a:rPr>
              <a:t>ACEA European Oil Sequences cover light-duty passenger cars &amp; heavy-duty trucks.</a:t>
            </a:r>
          </a:p>
          <a:p>
            <a:pPr marL="361950" lvl="1" indent="-361950">
              <a:buClr>
                <a:srgbClr val="FFC000"/>
              </a:buClr>
              <a:buFont typeface="Arial" charset="0"/>
              <a:buChar char="•"/>
              <a:defRPr/>
            </a:pPr>
            <a:endParaRPr lang="en-US" sz="1800" dirty="0">
              <a:solidFill>
                <a:srgbClr val="7C7C7B"/>
              </a:solidFill>
            </a:endParaRPr>
          </a:p>
          <a:p>
            <a:pPr marL="285750" lvl="1" indent="-285750">
              <a:spcAft>
                <a:spcPts val="600"/>
              </a:spcAft>
              <a:buClr>
                <a:srgbClr val="FFC000"/>
              </a:buClr>
              <a:buFont typeface="Arial" panose="020B0604020202020204" pitchFamily="34" charset="0"/>
              <a:buChar char="•"/>
              <a:defRPr/>
            </a:pPr>
            <a:r>
              <a:rPr lang="en-US" sz="1800" dirty="0">
                <a:solidFill>
                  <a:srgbClr val="7C7C7B"/>
                </a:solidFill>
              </a:rPr>
              <a:t>The ACEA Oil Sequences are updated regularly to address:</a:t>
            </a:r>
          </a:p>
          <a:p>
            <a:pPr marL="536575" lvl="2" indent="350838">
              <a:spcAft>
                <a:spcPts val="600"/>
              </a:spcAft>
              <a:buClr>
                <a:srgbClr val="7C7C7B"/>
              </a:buClr>
              <a:buFontTx/>
              <a:buChar char="•"/>
              <a:defRPr/>
            </a:pPr>
            <a:r>
              <a:rPr lang="en-US" sz="1600" dirty="0">
                <a:solidFill>
                  <a:srgbClr val="FFC000"/>
                </a:solidFill>
              </a:rPr>
              <a:t>Changes in European legislation</a:t>
            </a:r>
          </a:p>
          <a:p>
            <a:pPr marL="536575" lvl="2" indent="350838">
              <a:spcAft>
                <a:spcPts val="600"/>
              </a:spcAft>
              <a:buClr>
                <a:srgbClr val="7C7C7B"/>
              </a:buClr>
              <a:buFontTx/>
              <a:buChar char="•"/>
              <a:defRPr/>
            </a:pPr>
            <a:r>
              <a:rPr lang="en-US" sz="1600" dirty="0">
                <a:solidFill>
                  <a:srgbClr val="FFC000"/>
                </a:solidFill>
              </a:rPr>
              <a:t>Changes in engine technology</a:t>
            </a:r>
          </a:p>
          <a:p>
            <a:pPr marL="536575" lvl="2" indent="350838">
              <a:spcAft>
                <a:spcPts val="600"/>
              </a:spcAft>
              <a:buClr>
                <a:srgbClr val="7C7C7B"/>
              </a:buClr>
              <a:buFontTx/>
              <a:buChar char="•"/>
              <a:defRPr/>
            </a:pPr>
            <a:r>
              <a:rPr lang="en-US" sz="1600" dirty="0">
                <a:solidFill>
                  <a:srgbClr val="FFC000"/>
                </a:solidFill>
              </a:rPr>
              <a:t>Changes in fuel composition</a:t>
            </a:r>
            <a:endParaRPr lang="en-US" sz="1800" dirty="0">
              <a:solidFill>
                <a:srgbClr val="FFC000"/>
              </a:solidFill>
            </a:endParaRPr>
          </a:p>
          <a:p>
            <a:pPr marL="361950" lvl="1" indent="-361950">
              <a:buClr>
                <a:srgbClr val="FF6600"/>
              </a:buClr>
              <a:buFont typeface="Arial" charset="0"/>
              <a:buChar char="•"/>
              <a:defRPr/>
            </a:pPr>
            <a:endParaRPr lang="en-US" sz="1800" dirty="0">
              <a:solidFill>
                <a:srgbClr val="7C7C7B"/>
              </a:solidFill>
            </a:endParaRPr>
          </a:p>
          <a:p>
            <a:pPr marL="285750" lvl="1" indent="-285750">
              <a:spcAft>
                <a:spcPts val="600"/>
              </a:spcAft>
              <a:buClr>
                <a:srgbClr val="FFC000"/>
              </a:buClr>
              <a:buFont typeface="Arial" panose="020B0604020202020204" pitchFamily="34" charset="0"/>
              <a:buChar char="•"/>
              <a:defRPr/>
            </a:pPr>
            <a:r>
              <a:rPr lang="en-US" sz="1800" dirty="0">
                <a:solidFill>
                  <a:srgbClr val="7C7C7B"/>
                </a:solidFill>
              </a:rPr>
              <a:t>The current issues of the Oil Sequences are ACEA 2022 for Heavy–duty engines and ACEA 2023 for Light-duty engines. </a:t>
            </a:r>
            <a:endParaRPr lang="en-US" sz="1600" dirty="0">
              <a:solidFill>
                <a:srgbClr val="7C7C7B"/>
              </a:solidFill>
            </a:endParaRPr>
          </a:p>
        </p:txBody>
      </p:sp>
      <p:pic>
        <p:nvPicPr>
          <p:cNvPr id="8" name="Picture 7">
            <a:extLst>
              <a:ext uri="{FF2B5EF4-FFF2-40B4-BE49-F238E27FC236}">
                <a16:creationId xmlns:a16="http://schemas.microsoft.com/office/drawing/2014/main" id="{AB3B475C-D24E-38A8-3CC2-3CC0DA23BA5B}"/>
              </a:ext>
            </a:extLst>
          </p:cNvPr>
          <p:cNvPicPr>
            <a:picLocks noChangeAspect="1"/>
          </p:cNvPicPr>
          <p:nvPr/>
        </p:nvPicPr>
        <p:blipFill>
          <a:blip r:embed="rId2"/>
          <a:stretch>
            <a:fillRect/>
          </a:stretch>
        </p:blipFill>
        <p:spPr>
          <a:xfrm>
            <a:off x="9120299" y="2281068"/>
            <a:ext cx="2470377" cy="3415720"/>
          </a:xfrm>
          <a:prstGeom prst="rect">
            <a:avLst/>
          </a:prstGeom>
        </p:spPr>
      </p:pic>
      <p:pic>
        <p:nvPicPr>
          <p:cNvPr id="10" name="Picture 9">
            <a:extLst>
              <a:ext uri="{FF2B5EF4-FFF2-40B4-BE49-F238E27FC236}">
                <a16:creationId xmlns:a16="http://schemas.microsoft.com/office/drawing/2014/main" id="{1F5AA279-BD60-21C5-07C5-98240C12A120}"/>
              </a:ext>
            </a:extLst>
          </p:cNvPr>
          <p:cNvPicPr>
            <a:picLocks noChangeAspect="1"/>
          </p:cNvPicPr>
          <p:nvPr/>
        </p:nvPicPr>
        <p:blipFill>
          <a:blip r:embed="rId3"/>
          <a:stretch>
            <a:fillRect/>
          </a:stretch>
        </p:blipFill>
        <p:spPr>
          <a:xfrm>
            <a:off x="6042922" y="2281068"/>
            <a:ext cx="2511690" cy="3415720"/>
          </a:xfrm>
          <a:prstGeom prst="rect">
            <a:avLst/>
          </a:prstGeom>
        </p:spPr>
      </p:pic>
    </p:spTree>
    <p:extLst>
      <p:ext uri="{BB962C8B-B14F-4D97-AF65-F5344CB8AC3E}">
        <p14:creationId xmlns:p14="http://schemas.microsoft.com/office/powerpoint/2010/main" val="56398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6F060-F62B-FA35-4C20-F08FE84AF7C6}"/>
              </a:ext>
            </a:extLst>
          </p:cNvPr>
          <p:cNvSpPr txBox="1"/>
          <p:nvPr/>
        </p:nvSpPr>
        <p:spPr>
          <a:xfrm>
            <a:off x="3044576" y="6406205"/>
            <a:ext cx="6102848" cy="369332"/>
          </a:xfrm>
          <a:prstGeom prst="rect">
            <a:avLst/>
          </a:prstGeom>
          <a:noFill/>
        </p:spPr>
        <p:txBody>
          <a:bodyPr wrap="square">
            <a:spAutoFit/>
          </a:bodyPr>
          <a:lstStyle/>
          <a:p>
            <a:pPr algn="ctr"/>
            <a:r>
              <a:rPr lang="en-GB" dirty="0">
                <a:solidFill>
                  <a:schemeClr val="bg1"/>
                </a:solidFill>
              </a:rPr>
              <a:t>www.atiel.eu</a:t>
            </a:r>
            <a:endParaRPr lang="en-GB" sz="1800" dirty="0">
              <a:solidFill>
                <a:schemeClr val="bg1"/>
              </a:solidFill>
            </a:endParaRPr>
          </a:p>
        </p:txBody>
      </p:sp>
      <p:sp>
        <p:nvSpPr>
          <p:cNvPr id="3" name="Title 1">
            <a:extLst>
              <a:ext uri="{FF2B5EF4-FFF2-40B4-BE49-F238E27FC236}">
                <a16:creationId xmlns:a16="http://schemas.microsoft.com/office/drawing/2014/main" id="{D704D258-BAF7-6637-EED4-A49D4500BC9F}"/>
              </a:ext>
            </a:extLst>
          </p:cNvPr>
          <p:cNvSpPr txBox="1">
            <a:spLocks/>
          </p:cNvSpPr>
          <p:nvPr/>
        </p:nvSpPr>
        <p:spPr bwMode="auto">
          <a:xfrm>
            <a:off x="3350300" y="984029"/>
            <a:ext cx="5491398" cy="590771"/>
          </a:xfrm>
          <a:prstGeom prst="rect">
            <a:avLst/>
          </a:prstGeom>
          <a:noFill/>
          <a:ln w="9525">
            <a:noFill/>
            <a:miter lim="800000"/>
            <a:headEnd/>
            <a:tailEnd/>
          </a:ln>
        </p:spPr>
        <p:txBody>
          <a:bodyPr/>
          <a:lstStyle/>
          <a:p>
            <a:pPr eaLnBrk="0" hangingPunct="0">
              <a:defRPr/>
            </a:pPr>
            <a:r>
              <a:rPr lang="en-GB" sz="2800" kern="0" dirty="0">
                <a:solidFill>
                  <a:srgbClr val="FFC000"/>
                </a:solidFill>
                <a:latin typeface="Trebuchet MS"/>
                <a:cs typeface="Times New Roman"/>
              </a:rPr>
              <a:t>Validity of ACEA Oil Sequences ?</a:t>
            </a:r>
          </a:p>
        </p:txBody>
      </p:sp>
      <p:sp>
        <p:nvSpPr>
          <p:cNvPr id="4" name="TextBox 3">
            <a:extLst>
              <a:ext uri="{FF2B5EF4-FFF2-40B4-BE49-F238E27FC236}">
                <a16:creationId xmlns:a16="http://schemas.microsoft.com/office/drawing/2014/main" id="{F078F1A1-77D7-C959-73C0-E1F914D717EC}"/>
              </a:ext>
            </a:extLst>
          </p:cNvPr>
          <p:cNvSpPr txBox="1"/>
          <p:nvPr/>
        </p:nvSpPr>
        <p:spPr>
          <a:xfrm>
            <a:off x="5382301" y="1574800"/>
            <a:ext cx="1427398" cy="400110"/>
          </a:xfrm>
          <a:prstGeom prst="rect">
            <a:avLst/>
          </a:prstGeom>
          <a:noFill/>
        </p:spPr>
        <p:txBody>
          <a:bodyPr wrap="square">
            <a:spAutoFit/>
          </a:bodyPr>
          <a:lstStyle/>
          <a:p>
            <a:r>
              <a:rPr lang="en-GB" sz="2000" dirty="0">
                <a:solidFill>
                  <a:srgbClr val="7C7C7B"/>
                </a:solidFill>
              </a:rPr>
              <a:t>Light-duty</a:t>
            </a:r>
            <a:endParaRPr lang="en-GB" dirty="0">
              <a:solidFill>
                <a:srgbClr val="7C7C7B"/>
              </a:solidFill>
            </a:endParaRPr>
          </a:p>
        </p:txBody>
      </p:sp>
      <p:graphicFrame>
        <p:nvGraphicFramePr>
          <p:cNvPr id="5" name="Table 4">
            <a:extLst>
              <a:ext uri="{FF2B5EF4-FFF2-40B4-BE49-F238E27FC236}">
                <a16:creationId xmlns:a16="http://schemas.microsoft.com/office/drawing/2014/main" id="{55EF5EA4-F571-329C-2B81-092FE7369441}"/>
              </a:ext>
            </a:extLst>
          </p:cNvPr>
          <p:cNvGraphicFramePr>
            <a:graphicFrameLocks noGrp="1"/>
          </p:cNvGraphicFramePr>
          <p:nvPr>
            <p:extLst>
              <p:ext uri="{D42A27DB-BD31-4B8C-83A1-F6EECF244321}">
                <p14:modId xmlns:p14="http://schemas.microsoft.com/office/powerpoint/2010/main" val="747848949"/>
              </p:ext>
            </p:extLst>
          </p:nvPr>
        </p:nvGraphicFramePr>
        <p:xfrm>
          <a:off x="2469813" y="2099394"/>
          <a:ext cx="7252373" cy="4150517"/>
        </p:xfrm>
        <a:graphic>
          <a:graphicData uri="http://schemas.openxmlformats.org/drawingml/2006/table">
            <a:tbl>
              <a:tblPr firstRow="1" bandRow="1">
                <a:tableStyleId>{912C8C85-51F0-491E-9774-3900AFEF0FD7}</a:tableStyleId>
              </a:tblPr>
              <a:tblGrid>
                <a:gridCol w="1382960">
                  <a:extLst>
                    <a:ext uri="{9D8B030D-6E8A-4147-A177-3AD203B41FA5}">
                      <a16:colId xmlns:a16="http://schemas.microsoft.com/office/drawing/2014/main" val="20000"/>
                    </a:ext>
                  </a:extLst>
                </a:gridCol>
                <a:gridCol w="1807648">
                  <a:extLst>
                    <a:ext uri="{9D8B030D-6E8A-4147-A177-3AD203B41FA5}">
                      <a16:colId xmlns:a16="http://schemas.microsoft.com/office/drawing/2014/main" val="20001"/>
                    </a:ext>
                  </a:extLst>
                </a:gridCol>
                <a:gridCol w="1894764">
                  <a:extLst>
                    <a:ext uri="{9D8B030D-6E8A-4147-A177-3AD203B41FA5}">
                      <a16:colId xmlns:a16="http://schemas.microsoft.com/office/drawing/2014/main" val="20002"/>
                    </a:ext>
                  </a:extLst>
                </a:gridCol>
                <a:gridCol w="2167001">
                  <a:extLst>
                    <a:ext uri="{9D8B030D-6E8A-4147-A177-3AD203B41FA5}">
                      <a16:colId xmlns:a16="http://schemas.microsoft.com/office/drawing/2014/main" val="20003"/>
                    </a:ext>
                  </a:extLst>
                </a:gridCol>
              </a:tblGrid>
              <a:tr h="601997">
                <a:tc>
                  <a:txBody>
                    <a:bodyPr/>
                    <a:lstStyle/>
                    <a:p>
                      <a:pPr algn="ctr"/>
                      <a:r>
                        <a:rPr lang="en-US" sz="1400" dirty="0">
                          <a:solidFill>
                            <a:srgbClr val="FFC000"/>
                          </a:solidFill>
                        </a:rPr>
                        <a:t>Sequence</a:t>
                      </a:r>
                      <a:r>
                        <a:rPr lang="en-US" sz="1400" baseline="0" dirty="0">
                          <a:solidFill>
                            <a:srgbClr val="FFC000"/>
                          </a:solidFill>
                        </a:rPr>
                        <a:t> issue</a:t>
                      </a:r>
                      <a:endParaRPr lang="en-US" sz="1400" dirty="0">
                        <a:solidFill>
                          <a:srgbClr val="FFC000"/>
                        </a:solidFill>
                      </a:endParaRPr>
                    </a:p>
                  </a:txBody>
                  <a:tcPr marL="82975" marR="82975" marT="41488" marB="41488"/>
                </a:tc>
                <a:tc>
                  <a:txBody>
                    <a:bodyPr/>
                    <a:lstStyle/>
                    <a:p>
                      <a:pPr algn="l"/>
                      <a:r>
                        <a:rPr lang="en-US" sz="1400" dirty="0">
                          <a:solidFill>
                            <a:srgbClr val="FFC000"/>
                          </a:solidFill>
                        </a:rPr>
                        <a:t>First allowable use</a:t>
                      </a:r>
                    </a:p>
                  </a:txBody>
                  <a:tcPr marL="82975" marR="82975" marT="41488" marB="41488"/>
                </a:tc>
                <a:tc>
                  <a:txBody>
                    <a:bodyPr/>
                    <a:lstStyle/>
                    <a:p>
                      <a:pPr algn="l"/>
                      <a:r>
                        <a:rPr lang="en-US" sz="1400" dirty="0">
                          <a:solidFill>
                            <a:srgbClr val="FFC000"/>
                          </a:solidFill>
                        </a:rPr>
                        <a:t>Mandatory for</a:t>
                      </a:r>
                      <a:r>
                        <a:rPr lang="en-US" sz="1400" baseline="0" dirty="0">
                          <a:solidFill>
                            <a:srgbClr val="FFC000"/>
                          </a:solidFill>
                        </a:rPr>
                        <a:t> new formulation claims</a:t>
                      </a:r>
                      <a:endParaRPr lang="en-US" sz="1400" dirty="0">
                        <a:solidFill>
                          <a:srgbClr val="FFC000"/>
                        </a:solidFill>
                      </a:endParaRPr>
                    </a:p>
                  </a:txBody>
                  <a:tcPr marL="82975" marR="82975" marT="41488" marB="41488"/>
                </a:tc>
                <a:tc>
                  <a:txBody>
                    <a:bodyPr/>
                    <a:lstStyle/>
                    <a:p>
                      <a:pPr algn="l"/>
                      <a:r>
                        <a:rPr lang="en-US" sz="1400" dirty="0">
                          <a:solidFill>
                            <a:srgbClr val="FFC000"/>
                          </a:solidFill>
                        </a:rPr>
                        <a:t>Oils with this claim </a:t>
                      </a:r>
                      <a:br>
                        <a:rPr lang="en-US" sz="1400" dirty="0">
                          <a:solidFill>
                            <a:srgbClr val="FFC000"/>
                          </a:solidFill>
                        </a:rPr>
                      </a:br>
                      <a:r>
                        <a:rPr lang="en-US" sz="1400" dirty="0">
                          <a:solidFill>
                            <a:srgbClr val="FFC000"/>
                          </a:solidFill>
                        </a:rPr>
                        <a:t>may be marketed until</a:t>
                      </a:r>
                    </a:p>
                  </a:txBody>
                  <a:tcPr marL="82975" marR="82975" marT="41488" marB="41488"/>
                </a:tc>
                <a:extLst>
                  <a:ext uri="{0D108BD9-81ED-4DB2-BD59-A6C34878D82A}">
                    <a16:rowId xmlns:a16="http://schemas.microsoft.com/office/drawing/2014/main" val="10000"/>
                  </a:ext>
                </a:extLst>
              </a:tr>
              <a:tr h="443565">
                <a:tc>
                  <a:txBody>
                    <a:bodyPr/>
                    <a:lstStyle/>
                    <a:p>
                      <a:pPr algn="ctr"/>
                      <a:r>
                        <a:rPr lang="en-US" sz="1400" dirty="0">
                          <a:solidFill>
                            <a:srgbClr val="7C7C7B"/>
                          </a:solidFill>
                        </a:rPr>
                        <a:t>2004</a:t>
                      </a: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Nov 2004</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Nov 2005</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31</a:t>
                      </a:r>
                      <a:r>
                        <a:rPr lang="en-US" sz="1400" baseline="30000" dirty="0">
                          <a:solidFill>
                            <a:srgbClr val="7C7C7B"/>
                          </a:solidFill>
                        </a:rPr>
                        <a:t>st</a:t>
                      </a:r>
                      <a:r>
                        <a:rPr lang="en-US" sz="1400" baseline="0" dirty="0">
                          <a:solidFill>
                            <a:srgbClr val="7C7C7B"/>
                          </a:solidFill>
                        </a:rPr>
                        <a:t> Dec 2009</a:t>
                      </a:r>
                      <a:endParaRPr lang="en-US" sz="1400" dirty="0">
                        <a:solidFill>
                          <a:srgbClr val="7C7C7B"/>
                        </a:solidFill>
                      </a:endParaRPr>
                    </a:p>
                  </a:txBody>
                  <a:tcPr marL="82975" marR="82975" marT="41488" marB="41488"/>
                </a:tc>
                <a:extLst>
                  <a:ext uri="{0D108BD9-81ED-4DB2-BD59-A6C34878D82A}">
                    <a16:rowId xmlns:a16="http://schemas.microsoft.com/office/drawing/2014/main" val="10001"/>
                  </a:ext>
                </a:extLst>
              </a:tr>
              <a:tr h="443565">
                <a:tc>
                  <a:txBody>
                    <a:bodyPr/>
                    <a:lstStyle/>
                    <a:p>
                      <a:pPr algn="ctr"/>
                      <a:r>
                        <a:rPr lang="en-US" sz="1400" dirty="0">
                          <a:solidFill>
                            <a:srgbClr val="7C7C7B"/>
                          </a:solidFill>
                        </a:rPr>
                        <a:t>2007</a:t>
                      </a: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baseline="0" dirty="0">
                          <a:solidFill>
                            <a:srgbClr val="7C7C7B"/>
                          </a:solidFill>
                        </a:rPr>
                        <a:t> Feb 2007</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baseline="0" dirty="0">
                          <a:solidFill>
                            <a:srgbClr val="7C7C7B"/>
                          </a:solidFill>
                        </a:rPr>
                        <a:t> Feb 2008</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23</a:t>
                      </a:r>
                      <a:r>
                        <a:rPr lang="en-US" sz="1400" baseline="30000" dirty="0">
                          <a:solidFill>
                            <a:srgbClr val="7C7C7B"/>
                          </a:solidFill>
                        </a:rPr>
                        <a:t>rd</a:t>
                      </a:r>
                      <a:r>
                        <a:rPr lang="en-US" sz="1400" baseline="0" dirty="0">
                          <a:solidFill>
                            <a:srgbClr val="7C7C7B"/>
                          </a:solidFill>
                        </a:rPr>
                        <a:t> Dec 2010</a:t>
                      </a:r>
                      <a:endParaRPr lang="en-US" sz="1400" dirty="0">
                        <a:solidFill>
                          <a:srgbClr val="7C7C7B"/>
                        </a:solidFill>
                      </a:endParaRPr>
                    </a:p>
                  </a:txBody>
                  <a:tcPr marL="82975" marR="82975" marT="41488" marB="41488"/>
                </a:tc>
                <a:extLst>
                  <a:ext uri="{0D108BD9-81ED-4DB2-BD59-A6C34878D82A}">
                    <a16:rowId xmlns:a16="http://schemas.microsoft.com/office/drawing/2014/main" val="10002"/>
                  </a:ext>
                </a:extLst>
              </a:tr>
              <a:tr h="443565">
                <a:tc>
                  <a:txBody>
                    <a:bodyPr/>
                    <a:lstStyle/>
                    <a:p>
                      <a:pPr algn="ctr"/>
                      <a:r>
                        <a:rPr lang="en-US" sz="1400" dirty="0">
                          <a:solidFill>
                            <a:srgbClr val="7C7C7B"/>
                          </a:solidFill>
                        </a:rPr>
                        <a:t>2008</a:t>
                      </a:r>
                    </a:p>
                  </a:txBody>
                  <a:tcPr marL="82975" marR="82975" marT="41488" marB="41488"/>
                </a:tc>
                <a:tc>
                  <a:txBody>
                    <a:bodyPr/>
                    <a:lstStyle/>
                    <a:p>
                      <a:pPr algn="l"/>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2008</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2009</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2012</a:t>
                      </a:r>
                      <a:endParaRPr lang="en-US" sz="1400" dirty="0">
                        <a:solidFill>
                          <a:srgbClr val="7C7C7B"/>
                        </a:solidFill>
                      </a:endParaRPr>
                    </a:p>
                  </a:txBody>
                  <a:tcPr marL="82975" marR="82975" marT="41488" marB="41488"/>
                </a:tc>
                <a:extLst>
                  <a:ext uri="{0D108BD9-81ED-4DB2-BD59-A6C34878D82A}">
                    <a16:rowId xmlns:a16="http://schemas.microsoft.com/office/drawing/2014/main" val="10003"/>
                  </a:ext>
                </a:extLst>
              </a:tr>
              <a:tr h="443565">
                <a:tc>
                  <a:txBody>
                    <a:bodyPr/>
                    <a:lstStyle/>
                    <a:p>
                      <a:pPr algn="ctr"/>
                      <a:r>
                        <a:rPr lang="en-US" sz="1400" dirty="0">
                          <a:solidFill>
                            <a:srgbClr val="7C7C7B"/>
                          </a:solidFill>
                        </a:rPr>
                        <a:t>2010</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2010</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2011</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22</a:t>
                      </a:r>
                      <a:r>
                        <a:rPr lang="en-US" sz="1400" baseline="30000" dirty="0">
                          <a:solidFill>
                            <a:srgbClr val="7C7C7B"/>
                          </a:solidFill>
                        </a:rPr>
                        <a:t>nd</a:t>
                      </a:r>
                      <a:r>
                        <a:rPr lang="en-US" sz="1400" baseline="0" dirty="0">
                          <a:solidFill>
                            <a:srgbClr val="7C7C7B"/>
                          </a:solidFill>
                        </a:rPr>
                        <a:t> Dec 2014</a:t>
                      </a:r>
                      <a:endParaRPr lang="en-US" sz="1400" dirty="0">
                        <a:solidFill>
                          <a:srgbClr val="7C7C7B"/>
                        </a:solidFill>
                      </a:endParaRPr>
                    </a:p>
                  </a:txBody>
                  <a:tcPr marL="82975" marR="82975" marT="41488" marB="41488"/>
                </a:tc>
                <a:extLst>
                  <a:ext uri="{0D108BD9-81ED-4DB2-BD59-A6C34878D82A}">
                    <a16:rowId xmlns:a16="http://schemas.microsoft.com/office/drawing/2014/main" val="10004"/>
                  </a:ext>
                </a:extLst>
              </a:tr>
              <a:tr h="443565">
                <a:tc>
                  <a:txBody>
                    <a:bodyPr/>
                    <a:lstStyle/>
                    <a:p>
                      <a:pPr algn="ctr"/>
                      <a:r>
                        <a:rPr lang="en-US" sz="1400" dirty="0">
                          <a:solidFill>
                            <a:srgbClr val="7C7C7B"/>
                          </a:solidFill>
                        </a:rPr>
                        <a:t>2012</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14</a:t>
                      </a:r>
                      <a:r>
                        <a:rPr lang="en-US" sz="1400" baseline="30000" dirty="0">
                          <a:solidFill>
                            <a:srgbClr val="7C7C7B"/>
                          </a:solidFill>
                        </a:rPr>
                        <a:t>th</a:t>
                      </a:r>
                      <a:r>
                        <a:rPr lang="en-US" sz="1400" baseline="0" dirty="0">
                          <a:solidFill>
                            <a:srgbClr val="7C7C7B"/>
                          </a:solidFill>
                        </a:rPr>
                        <a:t> Dec 2012</a:t>
                      </a:r>
                      <a:endParaRPr lang="en-US" sz="1400" dirty="0">
                        <a:solidFill>
                          <a:srgbClr val="7C7C7B"/>
                        </a:solidFill>
                      </a:endParaRP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7C7C7B"/>
                          </a:solidFill>
                        </a:rPr>
                        <a:t>14</a:t>
                      </a:r>
                      <a:r>
                        <a:rPr lang="en-US" sz="1400" baseline="30000" dirty="0">
                          <a:solidFill>
                            <a:srgbClr val="7C7C7B"/>
                          </a:solidFill>
                        </a:rPr>
                        <a:t>th</a:t>
                      </a:r>
                      <a:r>
                        <a:rPr lang="en-US" sz="1400" baseline="0" dirty="0">
                          <a:solidFill>
                            <a:srgbClr val="7C7C7B"/>
                          </a:solidFill>
                        </a:rPr>
                        <a:t> Dec 2013</a:t>
                      </a:r>
                      <a:endParaRPr lang="en-US" sz="1400" dirty="0">
                        <a:solidFill>
                          <a:srgbClr val="7C7C7B"/>
                        </a:solidFill>
                      </a:endParaRP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Dec 2018</a:t>
                      </a:r>
                    </a:p>
                  </a:txBody>
                  <a:tcPr marL="82975" marR="82975" marT="41488" marB="41488"/>
                </a:tc>
                <a:extLst>
                  <a:ext uri="{0D108BD9-81ED-4DB2-BD59-A6C34878D82A}">
                    <a16:rowId xmlns:a16="http://schemas.microsoft.com/office/drawing/2014/main" val="10005"/>
                  </a:ext>
                </a:extLst>
              </a:tr>
              <a:tr h="443565">
                <a:tc>
                  <a:txBody>
                    <a:bodyPr/>
                    <a:lstStyle/>
                    <a:p>
                      <a:pPr algn="ctr"/>
                      <a:r>
                        <a:rPr lang="en-US" sz="1400" dirty="0">
                          <a:solidFill>
                            <a:srgbClr val="7C7C7B"/>
                          </a:solidFill>
                        </a:rPr>
                        <a:t>2016</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Dec 2016</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 </a:t>
                      </a:r>
                      <a:r>
                        <a:rPr lang="en-US" sz="1400" baseline="0" dirty="0">
                          <a:solidFill>
                            <a:srgbClr val="7C7C7B"/>
                          </a:solidFill>
                        </a:rPr>
                        <a:t>Dec 2017</a:t>
                      </a:r>
                      <a:endParaRPr lang="en-US" sz="1400" dirty="0">
                        <a:solidFill>
                          <a:srgbClr val="7C7C7B"/>
                        </a:solidFill>
                      </a:endParaRP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May 2023</a:t>
                      </a:r>
                    </a:p>
                  </a:txBody>
                  <a:tcPr marL="82975" marR="82975" marT="41488" marB="41488"/>
                </a:tc>
                <a:extLst>
                  <a:ext uri="{0D108BD9-81ED-4DB2-BD59-A6C34878D82A}">
                    <a16:rowId xmlns:a16="http://schemas.microsoft.com/office/drawing/2014/main" val="10006"/>
                  </a:ext>
                </a:extLst>
              </a:tr>
              <a:tr h="443565">
                <a:tc>
                  <a:txBody>
                    <a:bodyPr/>
                    <a:lstStyle/>
                    <a:p>
                      <a:pPr algn="ctr"/>
                      <a:r>
                        <a:rPr lang="en-US" sz="1400" dirty="0">
                          <a:solidFill>
                            <a:srgbClr val="7C7C7B"/>
                          </a:solidFill>
                        </a:rPr>
                        <a:t>2021</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May 2021</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a:t>
                      </a:r>
                      <a:r>
                        <a:rPr lang="en-US" sz="1400" baseline="30000" dirty="0">
                          <a:solidFill>
                            <a:srgbClr val="7C7C7B"/>
                          </a:solidFill>
                        </a:rPr>
                        <a:t>st</a:t>
                      </a:r>
                      <a:r>
                        <a:rPr lang="en-US" sz="1400" dirty="0">
                          <a:solidFill>
                            <a:srgbClr val="7C7C7B"/>
                          </a:solidFill>
                        </a:rPr>
                        <a:t> May 2022</a:t>
                      </a:r>
                    </a:p>
                  </a:txBody>
                  <a:tcPr marL="82975" marR="82975" marT="41488" marB="41488"/>
                </a:tc>
                <a:tc>
                  <a:txBody>
                    <a:bodyPr/>
                    <a:lstStyle/>
                    <a:p>
                      <a:pPr algn="l"/>
                      <a:r>
                        <a:rPr lang="en-US" sz="1400" dirty="0">
                          <a:solidFill>
                            <a:srgbClr val="7C7C7B"/>
                          </a:solidFill>
                        </a:rPr>
                        <a:t>1</a:t>
                      </a:r>
                      <a:r>
                        <a:rPr lang="en-US" sz="1400" baseline="30000" dirty="0">
                          <a:solidFill>
                            <a:srgbClr val="7C7C7B"/>
                          </a:solidFill>
                        </a:rPr>
                        <a:t>st</a:t>
                      </a:r>
                      <a:r>
                        <a:rPr lang="en-US" sz="1400" dirty="0">
                          <a:solidFill>
                            <a:srgbClr val="7C7C7B"/>
                          </a:solidFill>
                        </a:rPr>
                        <a:t> August 2025</a:t>
                      </a:r>
                    </a:p>
                  </a:txBody>
                  <a:tcPr marL="82975" marR="82975" marT="41488" marB="41488"/>
                </a:tc>
                <a:extLst>
                  <a:ext uri="{0D108BD9-81ED-4DB2-BD59-A6C34878D82A}">
                    <a16:rowId xmlns:a16="http://schemas.microsoft.com/office/drawing/2014/main" val="2087982782"/>
                  </a:ext>
                </a:extLst>
              </a:tr>
              <a:tr h="443565">
                <a:tc>
                  <a:txBody>
                    <a:bodyPr/>
                    <a:lstStyle/>
                    <a:p>
                      <a:pPr algn="ctr"/>
                      <a:r>
                        <a:rPr lang="en-US" sz="1400" dirty="0">
                          <a:solidFill>
                            <a:srgbClr val="7C7C7B"/>
                          </a:solidFill>
                        </a:rPr>
                        <a:t>2023</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12</a:t>
                      </a:r>
                      <a:r>
                        <a:rPr lang="en-US" sz="1400" baseline="30000" dirty="0">
                          <a:solidFill>
                            <a:srgbClr val="7C7C7B"/>
                          </a:solidFill>
                        </a:rPr>
                        <a:t>th</a:t>
                      </a:r>
                      <a:r>
                        <a:rPr lang="en-US" sz="1400" dirty="0">
                          <a:solidFill>
                            <a:srgbClr val="7C7C7B"/>
                          </a:solidFill>
                        </a:rPr>
                        <a:t> Sep 2023</a:t>
                      </a:r>
                    </a:p>
                  </a:txBody>
                  <a:tcPr marL="82975" marR="82975" marT="41488" marB="414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7C7C7B"/>
                          </a:solidFill>
                        </a:rPr>
                        <a:t>12</a:t>
                      </a:r>
                      <a:r>
                        <a:rPr lang="en-US" sz="1400" baseline="30000" dirty="0">
                          <a:solidFill>
                            <a:srgbClr val="7C7C7B"/>
                          </a:solidFill>
                        </a:rPr>
                        <a:t>th</a:t>
                      </a:r>
                      <a:r>
                        <a:rPr lang="en-US" sz="1400" dirty="0">
                          <a:solidFill>
                            <a:srgbClr val="7C7C7B"/>
                          </a:solidFill>
                        </a:rPr>
                        <a:t> Sep 2024</a:t>
                      </a:r>
                    </a:p>
                  </a:txBody>
                  <a:tcPr marL="82975" marR="82975" marT="41488" marB="41488"/>
                </a:tc>
                <a:tc>
                  <a:txBody>
                    <a:bodyPr/>
                    <a:lstStyle/>
                    <a:p>
                      <a:pPr algn="l"/>
                      <a:endParaRPr lang="en-US" sz="1400" dirty="0">
                        <a:solidFill>
                          <a:srgbClr val="7C7C7B"/>
                        </a:solidFill>
                      </a:endParaRPr>
                    </a:p>
                  </a:txBody>
                  <a:tcPr marL="82975" marR="82975" marT="41488" marB="41488"/>
                </a:tc>
                <a:extLst>
                  <a:ext uri="{0D108BD9-81ED-4DB2-BD59-A6C34878D82A}">
                    <a16:rowId xmlns:a16="http://schemas.microsoft.com/office/drawing/2014/main" val="1485863223"/>
                  </a:ext>
                </a:extLst>
              </a:tr>
            </a:tbl>
          </a:graphicData>
        </a:graphic>
      </p:graphicFrame>
    </p:spTree>
    <p:extLst>
      <p:ext uri="{BB962C8B-B14F-4D97-AF65-F5344CB8AC3E}">
        <p14:creationId xmlns:p14="http://schemas.microsoft.com/office/powerpoint/2010/main" val="405827338"/>
      </p:ext>
    </p:extLst>
  </p:cSld>
  <p:clrMapOvr>
    <a:masterClrMapping/>
  </p:clrMapOvr>
</p:sld>
</file>

<file path=ppt/theme/theme1.xml><?xml version="1.0" encoding="utf-8"?>
<a:theme xmlns:a="http://schemas.openxmlformats.org/drawingml/2006/main" name="Main title slide">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EELQMS">
      <a:majorFont>
        <a:latin typeface="Sofia Pro"/>
        <a:ea typeface=""/>
        <a:cs typeface=""/>
      </a:majorFont>
      <a:minorFont>
        <a:latin typeface="Sofia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95D24720-4F6C-4762-9F60-6B3A50A2651B}"/>
    </a:ext>
  </a:extLst>
</a:theme>
</file>

<file path=ppt/theme/theme2.xml><?xml version="1.0" encoding="utf-8"?>
<a:theme xmlns:a="http://schemas.openxmlformats.org/drawingml/2006/main" name="Office Theme">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EELQMS">
      <a:majorFont>
        <a:latin typeface="Sofia Pro"/>
        <a:ea typeface=""/>
        <a:cs typeface=""/>
      </a:majorFont>
      <a:minorFont>
        <a:latin typeface="Sofia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21C0A13E-5893-4A73-8B80-FB9845C241ED}"/>
    </a:ext>
  </a:extLst>
</a:theme>
</file>

<file path=ppt/theme/theme3.xml><?xml version="1.0" encoding="utf-8"?>
<a:theme xmlns:a="http://schemas.openxmlformats.org/drawingml/2006/main" name="Section heading slide">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EELQMS">
      <a:majorFont>
        <a:latin typeface="Sofia Pro"/>
        <a:ea typeface=""/>
        <a:cs typeface=""/>
      </a:majorFont>
      <a:minorFont>
        <a:latin typeface="Sofia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8C00BEE5-E700-47DB-9CA3-ECB9ED7FA70E}"/>
    </a:ext>
  </a:extLst>
</a:theme>
</file>

<file path=ppt/theme/theme4.xml><?xml version="1.0" encoding="utf-8"?>
<a:theme xmlns:a="http://schemas.openxmlformats.org/drawingml/2006/main" name="Section content">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EELQMS">
      <a:majorFont>
        <a:latin typeface="Sofia Pro"/>
        <a:ea typeface=""/>
        <a:cs typeface=""/>
      </a:majorFont>
      <a:minorFont>
        <a:latin typeface="Sofia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007F035A-9FC6-40A0-902D-77F5D51C365C}"/>
    </a:ext>
  </a:extLst>
</a:theme>
</file>

<file path=ppt/theme/theme5.xml><?xml version="1.0" encoding="utf-8"?>
<a:theme xmlns:a="http://schemas.openxmlformats.org/drawingml/2006/main" name="1_Section content">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EELQMS">
      <a:majorFont>
        <a:latin typeface="Sofia Pro"/>
        <a:ea typeface=""/>
        <a:cs typeface=""/>
      </a:majorFont>
      <a:minorFont>
        <a:latin typeface="Sofia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007F035A-9FC6-40A0-902D-77F5D51C365C}"/>
    </a:ext>
  </a:extLst>
</a:theme>
</file>

<file path=ppt/theme/theme6.xml><?xml version="1.0" encoding="utf-8"?>
<a:theme xmlns:a="http://schemas.openxmlformats.org/drawingml/2006/main" name="1_Office Theme">
  <a:themeElements>
    <a:clrScheme name="ATIEL">
      <a:dk1>
        <a:srgbClr val="4D4D4F"/>
      </a:dk1>
      <a:lt1>
        <a:srgbClr val="FFFFFF"/>
      </a:lt1>
      <a:dk2>
        <a:srgbClr val="4D4D4F"/>
      </a:dk2>
      <a:lt2>
        <a:srgbClr val="FFFFFF"/>
      </a:lt2>
      <a:accent1>
        <a:srgbClr val="FFCA06"/>
      </a:accent1>
      <a:accent2>
        <a:srgbClr val="FFCA06"/>
      </a:accent2>
      <a:accent3>
        <a:srgbClr val="F07B2E"/>
      </a:accent3>
      <a:accent4>
        <a:srgbClr val="FFFFFF"/>
      </a:accent4>
      <a:accent5>
        <a:srgbClr val="D3D4D6"/>
      </a:accent5>
      <a:accent6>
        <a:srgbClr val="4D4D4F"/>
      </a:accent6>
      <a:hlink>
        <a:srgbClr val="F07B2E"/>
      </a:hlink>
      <a:folHlink>
        <a:srgbClr val="D3D4D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iel-draft.potx" id="{B185F57E-CFBE-41ED-A689-331D15A24697}" vid="{21C0A13E-5893-4A73-8B80-FB9845C241E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CE2E276EFCDA46A7D4C6C30A729127" ma:contentTypeVersion="18" ma:contentTypeDescription="Create a new document." ma:contentTypeScope="" ma:versionID="719590448fcedad7f121e8433a9f881b">
  <xsd:schema xmlns:xsd="http://www.w3.org/2001/XMLSchema" xmlns:xs="http://www.w3.org/2001/XMLSchema" xmlns:p="http://schemas.microsoft.com/office/2006/metadata/properties" xmlns:ns2="7aa652d5-0449-40a9-a8a4-2f0126f953e6" xmlns:ns3="a30187e8-d955-4325-bebc-3d8aeb6bb1aa" targetNamespace="http://schemas.microsoft.com/office/2006/metadata/properties" ma:root="true" ma:fieldsID="31c7720bb57b23322f1e340829d4bdd2" ns2:_="" ns3:_="">
    <xsd:import namespace="7aa652d5-0449-40a9-a8a4-2f0126f953e6"/>
    <xsd:import namespace="a30187e8-d955-4325-bebc-3d8aeb6bb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652d5-0449-40a9-a8a4-2f0126f953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427ddc6-ce3b-4142-811e-bd442bb31f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0187e8-d955-4325-bebc-3d8aeb6bb1a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b9ef2da-1e63-4f3f-b86e-503b9182c318}" ma:internalName="TaxCatchAll" ma:showField="CatchAllData" ma:web="a30187e8-d955-4325-bebc-3d8aeb6bb1aa">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a652d5-0449-40a9-a8a4-2f0126f953e6">
      <Terms xmlns="http://schemas.microsoft.com/office/infopath/2007/PartnerControls"/>
    </lcf76f155ced4ddcb4097134ff3c332f>
    <TaxCatchAll xmlns="a30187e8-d955-4325-bebc-3d8aeb6bb1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2CED78-D004-4B98-A426-FA6F124A6217}"/>
</file>

<file path=customXml/itemProps2.xml><?xml version="1.0" encoding="utf-8"?>
<ds:datastoreItem xmlns:ds="http://schemas.openxmlformats.org/officeDocument/2006/customXml" ds:itemID="{039FB3A4-7DEA-419A-BC77-70CB96A3C514}">
  <ds:schemaRefs>
    <ds:schemaRef ds:uri="http://schemas.microsoft.com/office/2006/metadata/properties"/>
    <ds:schemaRef ds:uri="http://schemas.microsoft.com/office/infopath/2007/PartnerControls"/>
    <ds:schemaRef ds:uri="7aa652d5-0449-40a9-a8a4-2f0126f953e6"/>
    <ds:schemaRef ds:uri="a30187e8-d955-4325-bebc-3d8aeb6bb1aa"/>
    <ds:schemaRef ds:uri="daafc154-13f4-4fac-a1d2-6ec29d29b022"/>
    <ds:schemaRef ds:uri="8633ae8f-9969-4fd2-a10a-6137a37a7230"/>
  </ds:schemaRefs>
</ds:datastoreItem>
</file>

<file path=customXml/itemProps3.xml><?xml version="1.0" encoding="utf-8"?>
<ds:datastoreItem xmlns:ds="http://schemas.openxmlformats.org/officeDocument/2006/customXml" ds:itemID="{0C1E53E2-8BCF-4B77-9FC1-1ABC93945518}">
  <ds:schemaRefs>
    <ds:schemaRef ds:uri="http://schemas.microsoft.com/sharepoint/v3/contenttype/forms"/>
  </ds:schemaRefs>
</ds:datastoreItem>
</file>

<file path=docMetadata/LabelInfo.xml><?xml version="1.0" encoding="utf-8"?>
<clbl:labelList xmlns:clbl="http://schemas.microsoft.com/office/2020/mipLabelMetadata">
  <clbl:label id="{db1e96a8-a3da-442a-930b-235cac24cd5c}" enabled="0" method="" siteId="{db1e96a8-a3da-442a-930b-235cac24cd5c}" removed="1"/>
</clbl:labelList>
</file>

<file path=docProps/app.xml><?xml version="1.0" encoding="utf-8"?>
<Properties xmlns="http://schemas.openxmlformats.org/officeDocument/2006/extended-properties" xmlns:vt="http://schemas.openxmlformats.org/officeDocument/2006/docPropsVTypes">
  <Template/>
  <TotalTime>8979</TotalTime>
  <Words>1521</Words>
  <Application>Microsoft Office PowerPoint</Application>
  <PresentationFormat>Widescreen</PresentationFormat>
  <Paragraphs>218</Paragraphs>
  <Slides>29</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29</vt:i4>
      </vt:variant>
    </vt:vector>
  </HeadingPairs>
  <TitlesOfParts>
    <vt:vector size="41" baseType="lpstr">
      <vt:lpstr>Trebuchet MS</vt:lpstr>
      <vt:lpstr>Calibri</vt:lpstr>
      <vt:lpstr>Lato</vt:lpstr>
      <vt:lpstr>Times New Roman</vt:lpstr>
      <vt:lpstr>Sofia Pro</vt:lpstr>
      <vt:lpstr>Arial</vt:lpstr>
      <vt:lpstr>Main title slide</vt:lpstr>
      <vt:lpstr>Office Theme</vt:lpstr>
      <vt:lpstr>Section heading slide</vt:lpstr>
      <vt:lpstr>Section content</vt:lpstr>
      <vt:lpstr>1_Section content</vt:lpstr>
      <vt:lpstr>1_Office Theme</vt:lpstr>
      <vt:lpstr>ATIEL | EELQMS | SAIL  . Argus Base Oils Conference Asia, Middle East &amp; Africa    Why the European Engine Lubricants Quality Management System (EELQMS) is important for the Middle East and Asia lubricant Industry  9-11 October 2024 | Dubai, United Arab Emirates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EELQMS</vt:lpstr>
      <vt:lpstr>EELQMS stakeholders and inputs</vt:lpstr>
      <vt:lpstr>PowerPoint Presentation</vt:lpstr>
      <vt:lpstr>PowerPoint Presentation</vt:lpstr>
      <vt:lpstr>PowerPoint Presentation</vt:lpstr>
      <vt:lpstr>Marketer’s Letter of Conformance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Wardman</dc:creator>
  <cp:lastModifiedBy>Sail Europe BVBA</cp:lastModifiedBy>
  <cp:revision>374</cp:revision>
  <dcterms:created xsi:type="dcterms:W3CDTF">2022-04-01T13:39:40Z</dcterms:created>
  <dcterms:modified xsi:type="dcterms:W3CDTF">2024-10-09T18:17:01Z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0x010100DECE2E276EFCDA46A7D4C6C30A729127</vt:lpwstr>
  </property>
</Properties>
</file>